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52" r:id="rId6"/>
    <p:sldMasterId id="2147483670" r:id="rId7"/>
    <p:sldMasterId id="2147483654" r:id="rId8"/>
    <p:sldMasterId id="2147483656" r:id="rId9"/>
    <p:sldMasterId id="2147483663" r:id="rId10"/>
    <p:sldMasterId id="2147483666" r:id="rId11"/>
    <p:sldMasterId id="2147483668" r:id="rId12"/>
    <p:sldMasterId id="2147483672" r:id="rId13"/>
    <p:sldMasterId id="2147483682" r:id="rId14"/>
  </p:sldMasterIdLst>
  <p:notesMasterIdLst>
    <p:notesMasterId r:id="rId32"/>
  </p:notesMasterIdLst>
  <p:handoutMasterIdLst>
    <p:handoutMasterId r:id="rId33"/>
  </p:handoutMasterIdLst>
  <p:sldIdLst>
    <p:sldId id="256" r:id="rId15"/>
    <p:sldId id="2142534142" r:id="rId16"/>
    <p:sldId id="2142534120" r:id="rId17"/>
    <p:sldId id="2142534121" r:id="rId18"/>
    <p:sldId id="2142534122" r:id="rId19"/>
    <p:sldId id="262" r:id="rId20"/>
    <p:sldId id="2142534126" r:id="rId21"/>
    <p:sldId id="2142534127" r:id="rId22"/>
    <p:sldId id="2142534128" r:id="rId23"/>
    <p:sldId id="2142534125" r:id="rId24"/>
    <p:sldId id="2142534129" r:id="rId25"/>
    <p:sldId id="2142534130" r:id="rId26"/>
    <p:sldId id="2142534131" r:id="rId27"/>
    <p:sldId id="2142534132" r:id="rId28"/>
    <p:sldId id="2142534153" r:id="rId29"/>
    <p:sldId id="257" r:id="rId30"/>
    <p:sldId id="214253415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ghes, Catherine (Contractor)" initials="H(" lastIdx="2" clrIdx="0">
    <p:extLst>
      <p:ext uri="{19B8F6BF-5375-455C-9EA6-DF929625EA0E}">
        <p15:presenceInfo xmlns:p15="http://schemas.microsoft.com/office/powerpoint/2012/main" userId="S::7327633403@nsf.gov::63e037ed-f314-4299-b46e-d2a6ecc446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792E"/>
    <a:srgbClr val="002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6D679-1DFC-4B02-96C7-C6F248A83286}" v="42" dt="2025-03-24T15:02:09.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5"/>
  </p:normalViewPr>
  <p:slideViewPr>
    <p:cSldViewPr snapToGrid="0">
      <p:cViewPr varScale="1">
        <p:scale>
          <a:sx n="101" d="100"/>
          <a:sy n="101" d="100"/>
        </p:scale>
        <p:origin x="144" y="12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F182F3-F405-4B63-AEC7-39FDB86FBC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A87AB1-8B45-4331-957D-107884F687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B7A2CE-8AEF-47CE-897F-FEAC60750E60}" type="datetimeFigureOut">
              <a:rPr lang="en-US" smtClean="0"/>
              <a:t>3/31/2025</a:t>
            </a:fld>
            <a:endParaRPr lang="en-US"/>
          </a:p>
        </p:txBody>
      </p:sp>
      <p:sp>
        <p:nvSpPr>
          <p:cNvPr id="4" name="Footer Placeholder 3">
            <a:extLst>
              <a:ext uri="{FF2B5EF4-FFF2-40B4-BE49-F238E27FC236}">
                <a16:creationId xmlns:a16="http://schemas.microsoft.com/office/drawing/2014/main" id="{B56D335D-76D2-4367-92D1-97977F0073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AE4D35-B311-487E-BE9A-33EF30C548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F05985-F3D6-44B5-BB33-E3942A842EE9}" type="slidenum">
              <a:rPr lang="en-US" smtClean="0"/>
              <a:t>‹#›</a:t>
            </a:fld>
            <a:endParaRPr lang="en-US"/>
          </a:p>
        </p:txBody>
      </p:sp>
    </p:spTree>
    <p:extLst>
      <p:ext uri="{BB962C8B-B14F-4D97-AF65-F5344CB8AC3E}">
        <p14:creationId xmlns:p14="http://schemas.microsoft.com/office/powerpoint/2010/main" val="245402726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0T17:53:18.140"/>
    </inkml:context>
    <inkml:brush xml:id="br0">
      <inkml:brushProperty name="width" value="0.05" units="cm"/>
      <inkml:brushProperty name="height" value="0.05" units="cm"/>
      <inkml:brushProperty name="ignorePressure" value="1"/>
    </inkml:brush>
  </inkml:definitions>
  <inkml:trace contextRef="#ctx0" brushRef="#br0">1 0,'30166'0,"-30147"0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4:22:28.102"/>
    </inkml:context>
    <inkml:brush xml:id="br0">
      <inkml:brushProperty name="width" value="0.05" units="cm"/>
      <inkml:brushProperty name="height" value="0.05" units="cm"/>
      <inkml:brushProperty name="ignorePressure" value="1"/>
    </inkml:brush>
  </inkml:definitions>
  <inkml:trace contextRef="#ctx0" brushRef="#br0">1 0,'30166'0,"-30147"0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4T14:22:45.760"/>
    </inkml:context>
    <inkml:brush xml:id="br0">
      <inkml:brushProperty name="width" value="0.05" units="cm"/>
      <inkml:brushProperty name="height" value="0.05" units="cm"/>
      <inkml:brushProperty name="ignorePressure" value="1"/>
    </inkml:brush>
  </inkml:definitions>
  <inkml:trace contextRef="#ctx0" brushRef="#br0">1 0,'30166'0,"-30147"0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7EC74-DC3D-49D1-B214-FA475BAC9565}"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CCFB6-17C4-4CFD-8F0D-533D7F4189E8}" type="slidenum">
              <a:rPr lang="en-US" smtClean="0"/>
              <a:t>‹#›</a:t>
            </a:fld>
            <a:endParaRPr lang="en-US"/>
          </a:p>
        </p:txBody>
      </p:sp>
    </p:spTree>
    <p:extLst>
      <p:ext uri="{BB962C8B-B14F-4D97-AF65-F5344CB8AC3E}">
        <p14:creationId xmlns:p14="http://schemas.microsoft.com/office/powerpoint/2010/main" val="3731900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pple.com/environment/pdf/products/ipad/iPad_PER_sept2020.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B97CCFB6-17C4-4CFD-8F0D-533D7F4189E8}" type="slidenum">
              <a:rPr lang="en-US" smtClean="0"/>
              <a:t>1</a:t>
            </a:fld>
            <a:endParaRPr lang="en-US"/>
          </a:p>
        </p:txBody>
      </p:sp>
    </p:spTree>
    <p:extLst>
      <p:ext uri="{BB962C8B-B14F-4D97-AF65-F5344CB8AC3E}">
        <p14:creationId xmlns:p14="http://schemas.microsoft.com/office/powerpoint/2010/main" val="329181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CFB6-17C4-4CFD-8F0D-533D7F4189E8}" type="slidenum">
              <a:rPr lang="en-US" smtClean="0"/>
              <a:t>10</a:t>
            </a:fld>
            <a:endParaRPr lang="en-US"/>
          </a:p>
        </p:txBody>
      </p:sp>
    </p:spTree>
    <p:extLst>
      <p:ext uri="{BB962C8B-B14F-4D97-AF65-F5344CB8AC3E}">
        <p14:creationId xmlns:p14="http://schemas.microsoft.com/office/powerpoint/2010/main" val="371549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There are three stated submission windows for DESC.  The upcoming deadline is March 17, 2023 with subsequent deadlines on September 13, 2024 and September 12, 2025.  Each of these is a Friday.</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Small project proposals follow the standard rules allowing a 15-page project description.  Please see the new PAPPG and DESC solicitation for all logistical details.  As previously mentioned, these proposals are designed to be small research investigations, however, they may also be used as preliminary explorations for a Type II project.  However, unlike some programs that include a “planning” proposal to prepare for a large award, Type I projects must remain fully research projects.  Thus, Type I projects must be self contained research projects.  However, for Type I projects that are expecting to go on for Type II funding, it is recommended that the Type I proposal present the broad vision of the entire project and clearly articulate how the research in the Type I project prepares for the intended research in the the Type II project.</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Up to 10 Type I awards are expected for each deadline.</a:t>
            </a: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97CCFB6-17C4-4CFD-8F0D-533D7F4189E8}" type="slidenum">
              <a:rPr lang="en-US" smtClean="0"/>
              <a:t>11</a:t>
            </a:fld>
            <a:endParaRPr lang="en-US"/>
          </a:p>
        </p:txBody>
      </p:sp>
    </p:spTree>
    <p:extLst>
      <p:ext uri="{BB962C8B-B14F-4D97-AF65-F5344CB8AC3E}">
        <p14:creationId xmlns:p14="http://schemas.microsoft.com/office/powerpoint/2010/main" val="131429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Type I projects, the same deadlines hold for submitting Type II projects.  </a:t>
            </a:r>
          </a:p>
          <a:p>
            <a:endParaRPr lang="en-US" dirty="0"/>
          </a:p>
          <a:p>
            <a:r>
              <a:rPr lang="en-US" dirty="0"/>
              <a:t>Type II projects follow similar guidelines for other Large proposals.  They are allowed a 20-page project description and must include an up to 3-page management and coordination plan.  Of course, please see the DESC solicitation and for details and all submission requirements.</a:t>
            </a:r>
          </a:p>
          <a:p>
            <a:endParaRPr lang="en-US" dirty="0"/>
          </a:p>
          <a:p>
            <a:r>
              <a:rPr lang="en-US" dirty="0"/>
              <a:t>Type II Large projects do not REQUIRE previous Type I funding, however, successful Type II projects could be supported by a prior Type I Small or related award, such as funding from the Design for Sustainability in Computing DCL from last year.  If a Type II project builds on a prior award, it should explain how the new research leverages the prior work but is novel and not incremental to this prior exploration.  Ideally, the prior research could provide a foundational to new transformative research and results.  </a:t>
            </a:r>
          </a:p>
          <a:p>
            <a:endParaRPr lang="en-US" dirty="0"/>
          </a:p>
          <a:p>
            <a:r>
              <a:rPr lang="en-US" dirty="0"/>
              <a:t>Concurrent/overlapping DSC DCL and Type I Small funding is allowed with a Type II Large Awards.  However, this support should be dovetailing.  Although Type I Small and Type II Large proposals from the same PI are allowed during the same submission window, these could only be distinct proposals.   Connected Type I Small and Type II Large funding should not be submitted during the same funding round.  The intent is that some of the Type I research exploration will have been completed prior to the submission of the Type II project proposal to better articulate the foundational research and the novelty and difference of the Type II funding.</a:t>
            </a:r>
          </a:p>
          <a:p>
            <a:endParaRPr lang="en-US" dirty="0"/>
          </a:p>
          <a:p>
            <a:r>
              <a:rPr lang="en-US" dirty="0"/>
              <a:t>Up to 2 Type II Project awards are expected for each deadline.</a:t>
            </a:r>
          </a:p>
        </p:txBody>
      </p:sp>
      <p:sp>
        <p:nvSpPr>
          <p:cNvPr id="4" name="Slide Number Placeholder 3"/>
          <p:cNvSpPr>
            <a:spLocks noGrp="1"/>
          </p:cNvSpPr>
          <p:nvPr>
            <p:ph type="sldNum" sz="quarter" idx="5"/>
          </p:nvPr>
        </p:nvSpPr>
        <p:spPr/>
        <p:txBody>
          <a:bodyPr/>
          <a:lstStyle/>
          <a:p>
            <a:fld id="{B97CCFB6-17C4-4CFD-8F0D-533D7F4189E8}" type="slidenum">
              <a:rPr lang="en-US" smtClean="0"/>
              <a:t>12</a:t>
            </a:fld>
            <a:endParaRPr lang="en-US"/>
          </a:p>
        </p:txBody>
      </p:sp>
    </p:spTree>
    <p:extLst>
      <p:ext uri="{BB962C8B-B14F-4D97-AF65-F5344CB8AC3E}">
        <p14:creationId xmlns:p14="http://schemas.microsoft.com/office/powerpoint/2010/main" val="204258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NSF merit review criteria of Intellectual Merit and Broader Impact will be applied to all DESC proposals.  However, Type I and Type II projects will be subject to additional review criteria:</a:t>
            </a:r>
          </a:p>
          <a:p>
            <a:endParaRPr lang="en-US" dirty="0"/>
          </a:p>
          <a:p>
            <a:r>
              <a:rPr lang="en-US" dirty="0"/>
              <a:t>They should address relevant notions of environmental sustainability.  For instance, projects that purely address performance or sustainability will be noted as out of scope for DESC.</a:t>
            </a:r>
          </a:p>
          <a:p>
            <a:endParaRPr lang="en-US" dirty="0"/>
          </a:p>
          <a:p>
            <a:r>
              <a:rPr lang="en-US" dirty="0"/>
              <a:t>They should articulate how the vision of sustainability with be attained both theoretically and experimentally.  This is intended to allow evaluators to comment on the potential impact of the proposed work to address the challenges of environmentally sustainable computing and discuss how this can be tested quantitatively.</a:t>
            </a:r>
          </a:p>
          <a:p>
            <a:endParaRPr lang="en-US" dirty="0"/>
          </a:p>
          <a:p>
            <a:r>
              <a:rPr lang="en-US" dirty="0"/>
              <a:t>Finally, the proposal should define appropriate sustainability metrics that (1) reach beyond performance and energy efficiency (2) can caption the impact of environmental sustainability and (3) be quantified and evaluated.  Some metrics from lifecycle science may be appropriate such as greenhouse gas emissions, but other relevant metrics may be proposed by the </a:t>
            </a:r>
            <a:r>
              <a:rPr lang="en-US" dirty="0" err="1"/>
              <a:t>Pis</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B97CCFB6-17C4-4CFD-8F0D-533D7F4189E8}" type="slidenum">
              <a:rPr lang="en-US" smtClean="0"/>
              <a:t>13</a:t>
            </a:fld>
            <a:endParaRPr lang="en-US"/>
          </a:p>
        </p:txBody>
      </p:sp>
    </p:spTree>
    <p:extLst>
      <p:ext uri="{BB962C8B-B14F-4D97-AF65-F5344CB8AC3E}">
        <p14:creationId xmlns:p14="http://schemas.microsoft.com/office/powerpoint/2010/main" val="257268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II workshop proposals may be submitted at anytime up through and including the last stated submission date of the DESC solicitation.  However, we hope to fund more Type III projects early in the program to provide an opportunity for the workshops to develop an opportunity for project teams to submit Type I and Type II projects to be formed.  </a:t>
            </a:r>
          </a:p>
          <a:p>
            <a:endParaRPr lang="en-US" dirty="0"/>
          </a:p>
          <a:p>
            <a:r>
              <a:rPr lang="en-US" dirty="0"/>
              <a:t>Workshop Projects may include an up to 8-page project description and should generally follow the format for Conference Proposals as stated in the PAPPG in Chapter II.F</a:t>
            </a:r>
          </a:p>
          <a:p>
            <a:endParaRPr lang="en-US" dirty="0"/>
          </a:p>
          <a:p>
            <a:r>
              <a:rPr lang="en-US" dirty="0"/>
              <a:t>Successful Type III Workshop proposals will encourage exploration of environmentally sustainable computing in a CISE topic area, particularly those topic areas for which sustainable computing has yet to become a significant priority or for which connecting to sustainability beyond energy efficiency is more subtle or difficult to envision.  </a:t>
            </a:r>
          </a:p>
          <a:p>
            <a:endParaRPr lang="en-US" dirty="0"/>
          </a:p>
          <a:p>
            <a:r>
              <a:rPr lang="en-US" dirty="0"/>
              <a:t>While we expect to award up to 5 workshop proposals annually, we hope to receive more Type III proposals earlier in the DESC solicitation so that these can allow for project teams to be formed for later submission deadlines.</a:t>
            </a:r>
          </a:p>
        </p:txBody>
      </p:sp>
      <p:sp>
        <p:nvSpPr>
          <p:cNvPr id="4" name="Slide Number Placeholder 3"/>
          <p:cNvSpPr>
            <a:spLocks noGrp="1"/>
          </p:cNvSpPr>
          <p:nvPr>
            <p:ph type="sldNum" sz="quarter" idx="5"/>
          </p:nvPr>
        </p:nvSpPr>
        <p:spPr/>
        <p:txBody>
          <a:bodyPr/>
          <a:lstStyle/>
          <a:p>
            <a:fld id="{B97CCFB6-17C4-4CFD-8F0D-533D7F4189E8}" type="slidenum">
              <a:rPr lang="en-US" smtClean="0"/>
              <a:t>14</a:t>
            </a:fld>
            <a:endParaRPr lang="en-US"/>
          </a:p>
        </p:txBody>
      </p:sp>
    </p:spTree>
    <p:extLst>
      <p:ext uri="{BB962C8B-B14F-4D97-AF65-F5344CB8AC3E}">
        <p14:creationId xmlns:p14="http://schemas.microsoft.com/office/powerpoint/2010/main" val="348540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FD4D8-C054-7B8B-500F-C06CBD0E6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EFA03-FEA3-A8AF-2C66-2239E0A5B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3640B-48D4-20E1-588C-B4EB64DA0497}"/>
              </a:ext>
            </a:extLst>
          </p:cNvPr>
          <p:cNvSpPr>
            <a:spLocks noGrp="1"/>
          </p:cNvSpPr>
          <p:nvPr>
            <p:ph type="body" idx="1"/>
          </p:nvPr>
        </p:nvSpPr>
        <p:spPr/>
        <p:txBody>
          <a:bodyPr/>
          <a:lstStyle/>
          <a:p>
            <a:r>
              <a:rPr lang="en-US" dirty="0"/>
              <a:t>The standard NSF merit review criteria of Intellectual Merit and Broader Impact will be applied to all DESC proposals.  However, Type I and Type II projects will be subject to additional review criteria:</a:t>
            </a:r>
          </a:p>
          <a:p>
            <a:endParaRPr lang="en-US" dirty="0"/>
          </a:p>
          <a:p>
            <a:r>
              <a:rPr lang="en-US" dirty="0"/>
              <a:t>They should address relevant notions of environmental sustainability.  For instance, projects that purely address performance or sustainability will be noted as out of scope for DESC.</a:t>
            </a:r>
          </a:p>
          <a:p>
            <a:endParaRPr lang="en-US" dirty="0"/>
          </a:p>
          <a:p>
            <a:r>
              <a:rPr lang="en-US" dirty="0"/>
              <a:t>They should articulate how the vision of sustainability with be attained both theoretically and experimentally.  This is intended to allow evaluators to comment on the potential impact of the proposed work to address the challenges of environmentally sustainable computing and discuss how this can be tested quantitatively.</a:t>
            </a:r>
          </a:p>
          <a:p>
            <a:endParaRPr lang="en-US" dirty="0"/>
          </a:p>
          <a:p>
            <a:r>
              <a:rPr lang="en-US" dirty="0"/>
              <a:t>Finally, the proposal should define appropriate sustainability metrics that (1) reach beyond performance and energy efficiency (2) can caption the impact of environmental sustainability and (3) be quantified and evaluated.  Some metrics from lifecycle science may be appropriate such as greenhouse gas emissions, but other relevant metrics may be proposed by the </a:t>
            </a:r>
            <a:r>
              <a:rPr lang="en-US" dirty="0" err="1"/>
              <a:t>Pis</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222E701B-05D7-B7C8-DDFC-C9162DA883AB}"/>
              </a:ext>
            </a:extLst>
          </p:cNvPr>
          <p:cNvSpPr>
            <a:spLocks noGrp="1"/>
          </p:cNvSpPr>
          <p:nvPr>
            <p:ph type="sldNum" sz="quarter" idx="5"/>
          </p:nvPr>
        </p:nvSpPr>
        <p:spPr/>
        <p:txBody>
          <a:bodyPr/>
          <a:lstStyle/>
          <a:p>
            <a:fld id="{B97CCFB6-17C4-4CFD-8F0D-533D7F4189E8}" type="slidenum">
              <a:rPr lang="en-US" smtClean="0"/>
              <a:t>15</a:t>
            </a:fld>
            <a:endParaRPr lang="en-US"/>
          </a:p>
        </p:txBody>
      </p:sp>
    </p:spTree>
    <p:extLst>
      <p:ext uri="{BB962C8B-B14F-4D97-AF65-F5344CB8AC3E}">
        <p14:creationId xmlns:p14="http://schemas.microsoft.com/office/powerpoint/2010/main" val="315781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Hopefully by attending this webinar today will help to solidify the intent behind the DESC program.  As with all of our solicitations we encourage you to read the written information closely, as many questions may be answered by detailed scrutiny of those materials.  However, we recognize there may be many questions not directly addressed and we encourage you write questions in the Q&amp;A box for the webinar and we will attempt to answer these questions during the Q&amp;A part of the webinar.  If we are unable to get to your question or you have questions after the conclusion of the webinar you may send email to </a:t>
            </a:r>
            <a:r>
              <a:rPr lang="en-US" dirty="0" err="1">
                <a:solidFill>
                  <a:schemeClr val="tx1"/>
                </a:solidFill>
              </a:rPr>
              <a:t>desc@nsf.gov</a:t>
            </a:r>
            <a:r>
              <a:rPr lang="en-US" dirty="0">
                <a:solidFill>
                  <a:schemeClr val="tx1"/>
                </a:solidFill>
              </a:rPr>
              <a:t> (where DSC stands for “Design for Sustainability”).  </a:t>
            </a:r>
          </a:p>
          <a:p>
            <a:endParaRPr lang="en-US" dirty="0">
              <a:solidFill>
                <a:schemeClr val="tx1"/>
              </a:solidFill>
            </a:endParaRPr>
          </a:p>
          <a:p>
            <a:r>
              <a:rPr lang="en-US" dirty="0">
                <a:solidFill>
                  <a:schemeClr val="tx1"/>
                </a:solidFill>
              </a:rPr>
              <a:t>For interested PIs you may wish to reach out one of the program officers noted in the DESC </a:t>
            </a:r>
            <a:r>
              <a:rPr lang="en-US" dirty="0" err="1">
                <a:solidFill>
                  <a:schemeClr val="tx1"/>
                </a:solidFill>
              </a:rPr>
              <a:t>sikucutatuib</a:t>
            </a:r>
            <a:r>
              <a:rPr lang="en-US" dirty="0">
                <a:solidFill>
                  <a:schemeClr val="tx1"/>
                </a:solidFill>
              </a:rPr>
              <a:t> with a one-page summary on your proposal idea to get feedback on whether the proposal would be responsive to the DESC topics of interest.  </a:t>
            </a:r>
          </a:p>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0CC70DD-EB9E-4FCE-8422-F0F7C79E8D4B}" type="slidenum">
              <a:rPr lang="en-US" smtClean="0"/>
              <a:t>16</a:t>
            </a:fld>
            <a:endParaRPr lang="en-US"/>
          </a:p>
        </p:txBody>
      </p:sp>
    </p:spTree>
    <p:extLst>
      <p:ext uri="{BB962C8B-B14F-4D97-AF65-F5344CB8AC3E}">
        <p14:creationId xmlns:p14="http://schemas.microsoft.com/office/powerpoint/2010/main" val="358673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CFB6-17C4-4CFD-8F0D-533D7F4189E8}" type="slidenum">
              <a:rPr lang="en-US" smtClean="0"/>
              <a:t>17</a:t>
            </a:fld>
            <a:endParaRPr lang="en-US"/>
          </a:p>
        </p:txBody>
      </p:sp>
    </p:spTree>
    <p:extLst>
      <p:ext uri="{BB962C8B-B14F-4D97-AF65-F5344CB8AC3E}">
        <p14:creationId xmlns:p14="http://schemas.microsoft.com/office/powerpoint/2010/main" val="215114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CFB6-17C4-4CFD-8F0D-533D7F4189E8}" type="slidenum">
              <a:rPr lang="en-US" smtClean="0"/>
              <a:t>2</a:t>
            </a:fld>
            <a:endParaRPr lang="en-US"/>
          </a:p>
        </p:txBody>
      </p:sp>
    </p:spTree>
    <p:extLst>
      <p:ext uri="{BB962C8B-B14F-4D97-AF65-F5344CB8AC3E}">
        <p14:creationId xmlns:p14="http://schemas.microsoft.com/office/powerpoint/2010/main" val="70672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CFB6-17C4-4CFD-8F0D-533D7F4189E8}" type="slidenum">
              <a:rPr lang="en-US" smtClean="0"/>
              <a:t>3</a:t>
            </a:fld>
            <a:endParaRPr lang="en-US"/>
          </a:p>
        </p:txBody>
      </p:sp>
    </p:spTree>
    <p:extLst>
      <p:ext uri="{BB962C8B-B14F-4D97-AF65-F5344CB8AC3E}">
        <p14:creationId xmlns:p14="http://schemas.microsoft.com/office/powerpoint/2010/main" val="64000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CFB6-17C4-4CFD-8F0D-533D7F4189E8}" type="slidenum">
              <a:rPr lang="en-US" smtClean="0"/>
              <a:t>4</a:t>
            </a:fld>
            <a:endParaRPr lang="en-US"/>
          </a:p>
        </p:txBody>
      </p:sp>
    </p:spTree>
    <p:extLst>
      <p:ext uri="{BB962C8B-B14F-4D97-AF65-F5344CB8AC3E}">
        <p14:creationId xmlns:p14="http://schemas.microsoft.com/office/powerpoint/2010/main" val="112309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CFB6-17C4-4CFD-8F0D-533D7F4189E8}" type="slidenum">
              <a:rPr lang="en-US" smtClean="0"/>
              <a:t>5</a:t>
            </a:fld>
            <a:endParaRPr lang="en-US"/>
          </a:p>
        </p:txBody>
      </p:sp>
    </p:spTree>
    <p:extLst>
      <p:ext uri="{BB962C8B-B14F-4D97-AF65-F5344CB8AC3E}">
        <p14:creationId xmlns:p14="http://schemas.microsoft.com/office/powerpoint/2010/main" val="190762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CFB6-17C4-4CFD-8F0D-533D7F4189E8}" type="slidenum">
              <a:rPr lang="en-US" smtClean="0"/>
              <a:t>6</a:t>
            </a:fld>
            <a:endParaRPr lang="en-US"/>
          </a:p>
        </p:txBody>
      </p:sp>
    </p:spTree>
    <p:extLst>
      <p:ext uri="{BB962C8B-B14F-4D97-AF65-F5344CB8AC3E}">
        <p14:creationId xmlns:p14="http://schemas.microsoft.com/office/powerpoint/2010/main" val="20372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CFB6-17C4-4CFD-8F0D-533D7F4189E8}" type="slidenum">
              <a:rPr lang="en-US" smtClean="0"/>
              <a:t>7</a:t>
            </a:fld>
            <a:endParaRPr lang="en-US"/>
          </a:p>
        </p:txBody>
      </p:sp>
    </p:spTree>
    <p:extLst>
      <p:ext uri="{BB962C8B-B14F-4D97-AF65-F5344CB8AC3E}">
        <p14:creationId xmlns:p14="http://schemas.microsoft.com/office/powerpoint/2010/main" val="221781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CCFB6-17C4-4CFD-8F0D-533D7F4189E8}" type="slidenum">
              <a:rPr lang="en-US" smtClean="0"/>
              <a:t>8</a:t>
            </a:fld>
            <a:endParaRPr lang="en-US"/>
          </a:p>
        </p:txBody>
      </p:sp>
    </p:spTree>
    <p:extLst>
      <p:ext uri="{BB962C8B-B14F-4D97-AF65-F5344CB8AC3E}">
        <p14:creationId xmlns:p14="http://schemas.microsoft.com/office/powerpoint/2010/main" val="114489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u="none" dirty="0">
              <a:hlinkClick r:id="rId3" tooltip="https://www.apple.com/environment/pdf/products/ipad/iPad_PER_sept2020.pdf"/>
            </a:endParaRPr>
          </a:p>
        </p:txBody>
      </p:sp>
      <p:sp>
        <p:nvSpPr>
          <p:cNvPr id="4" name="Slide Number Placeholder 3"/>
          <p:cNvSpPr>
            <a:spLocks noGrp="1"/>
          </p:cNvSpPr>
          <p:nvPr>
            <p:ph type="sldNum" sz="quarter" idx="5"/>
          </p:nvPr>
        </p:nvSpPr>
        <p:spPr/>
        <p:txBody>
          <a:bodyPr/>
          <a:lstStyle/>
          <a:p>
            <a:fld id="{B97CCFB6-17C4-4CFD-8F0D-533D7F4189E8}" type="slidenum">
              <a:rPr lang="en-US" smtClean="0"/>
              <a:t>9</a:t>
            </a:fld>
            <a:endParaRPr lang="en-US"/>
          </a:p>
        </p:txBody>
      </p:sp>
    </p:spTree>
    <p:extLst>
      <p:ext uri="{BB962C8B-B14F-4D97-AF65-F5344CB8AC3E}">
        <p14:creationId xmlns:p14="http://schemas.microsoft.com/office/powerpoint/2010/main" val="2320724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sv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DF83EE-77DD-4782-9358-F253FAF892EE}"/>
              </a:ext>
            </a:extLst>
          </p:cNvPr>
          <p:cNvSpPr/>
          <p:nvPr userDrawn="1"/>
        </p:nvSpPr>
        <p:spPr>
          <a:xfrm>
            <a:off x="1926771" y="1926772"/>
            <a:ext cx="10265229" cy="3004457"/>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C7B05-3A34-40FC-832E-560677598D49}"/>
              </a:ext>
            </a:extLst>
          </p:cNvPr>
          <p:cNvSpPr>
            <a:spLocks noGrp="1"/>
          </p:cNvSpPr>
          <p:nvPr>
            <p:ph type="ctrTitle"/>
          </p:nvPr>
        </p:nvSpPr>
        <p:spPr>
          <a:xfrm>
            <a:off x="4098471" y="2367644"/>
            <a:ext cx="7690758" cy="1493382"/>
          </a:xfrm>
          <a:prstGeom prst="rect">
            <a:avLst/>
          </a:prstGeom>
        </p:spPr>
        <p:txBody>
          <a:bodyPr anchor="b">
            <a:noAutofit/>
          </a:bodyPr>
          <a:lstStyle>
            <a:lvl1pPr algn="l">
              <a:defRPr sz="5000" b="1">
                <a:solidFill>
                  <a:schemeClr val="bg1"/>
                </a:solidFill>
                <a:latin typeface="Open Sans" pitchFamily="2" charset="0"/>
                <a:ea typeface="Open Sans" pitchFamily="2" charset="0"/>
                <a:cs typeface="Open Sans"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04B08D72-3FAC-4527-A624-782F1D44C392}"/>
              </a:ext>
            </a:extLst>
          </p:cNvPr>
          <p:cNvSpPr>
            <a:spLocks noGrp="1"/>
          </p:cNvSpPr>
          <p:nvPr>
            <p:ph type="subTitle" idx="1"/>
          </p:nvPr>
        </p:nvSpPr>
        <p:spPr>
          <a:xfrm>
            <a:off x="4098471" y="3953102"/>
            <a:ext cx="7633607" cy="496434"/>
          </a:xfrm>
          <a:prstGeom prst="rect">
            <a:avLst/>
          </a:prstGeom>
        </p:spPr>
        <p:txBody>
          <a:bodyPr>
            <a:normAutofit/>
          </a:bodyPr>
          <a:lstStyle>
            <a:lvl1pPr marL="0" indent="0" algn="l">
              <a:buNone/>
              <a:defRPr lang="en-US" sz="2600" i="1" dirty="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NSF logo">
            <a:extLst>
              <a:ext uri="{FF2B5EF4-FFF2-40B4-BE49-F238E27FC236}">
                <a16:creationId xmlns:a16="http://schemas.microsoft.com/office/drawing/2014/main" id="{E357ACD2-83C4-492D-A0FF-0E834F9A08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735" y="2562636"/>
            <a:ext cx="1827772" cy="1732727"/>
          </a:xfrm>
          <a:prstGeom prst="rect">
            <a:avLst/>
          </a:prstGeom>
        </p:spPr>
      </p:pic>
      <p:pic>
        <p:nvPicPr>
          <p:cNvPr id="12" name="Graphic 11">
            <a:extLst>
              <a:ext uri="{FF2B5EF4-FFF2-40B4-BE49-F238E27FC236}">
                <a16:creationId xmlns:a16="http://schemas.microsoft.com/office/drawing/2014/main" id="{7A393E46-C3A6-471A-8C8B-C8C0857096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93941" y="4140654"/>
            <a:ext cx="790575" cy="790575"/>
          </a:xfrm>
          <a:prstGeom prst="rect">
            <a:avLst/>
          </a:prstGeom>
        </p:spPr>
      </p:pic>
      <p:sp>
        <p:nvSpPr>
          <p:cNvPr id="4" name="hcSlideMaster.Title SlideHeader">
            <a:extLst>
              <a:ext uri="{FF2B5EF4-FFF2-40B4-BE49-F238E27FC236}">
                <a16:creationId xmlns:a16="http://schemas.microsoft.com/office/drawing/2014/main" id="{540EE082-B6A1-C6AF-336A-65135DCCC72C}"/>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
        <p:nvSpPr>
          <p:cNvPr id="5" name="hcTitle SlideHeader">
            <a:extLst>
              <a:ext uri="{FF2B5EF4-FFF2-40B4-BE49-F238E27FC236}">
                <a16:creationId xmlns:a16="http://schemas.microsoft.com/office/drawing/2014/main" id="{3A0A44FE-F891-5B79-B5BB-CBCEE8847616}"/>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37903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DC8A64-A57A-4143-8E40-6D81449A8AFD}"/>
              </a:ext>
            </a:extLst>
          </p:cNvPr>
          <p:cNvSpPr>
            <a:spLocks noGrp="1"/>
          </p:cNvSpPr>
          <p:nvPr>
            <p:ph type="sldNum" sz="quarter" idx="12"/>
          </p:nvPr>
        </p:nvSpPr>
        <p:spPr>
          <a:xfrm>
            <a:off x="216959" y="6492875"/>
            <a:ext cx="486833" cy="365125"/>
          </a:xfrm>
          <a:prstGeom prst="rect">
            <a:avLst/>
          </a:prstGeom>
        </p:spPr>
        <p:txBody>
          <a:bodyPr/>
          <a:lstStyle>
            <a:lvl1pPr algn="ctr">
              <a:defRPr sz="1200">
                <a:solidFill>
                  <a:schemeClr val="bg1"/>
                </a:solidFill>
                <a:latin typeface="Open Sans" pitchFamily="2" charset="0"/>
                <a:ea typeface="Open Sans" pitchFamily="2" charset="0"/>
                <a:cs typeface="Open Sans" pitchFamily="2" charset="0"/>
              </a:defRPr>
            </a:lvl1pPr>
          </a:lstStyle>
          <a:p>
            <a:fld id="{B7217DA0-4F72-4A17-ACFB-793AFB9A769E}" type="slidenum">
              <a:rPr lang="en-US" smtClean="0"/>
              <a:pPr/>
              <a:t>‹#›</a:t>
            </a:fld>
            <a:endParaRPr lang="en-US"/>
          </a:p>
        </p:txBody>
      </p:sp>
      <p:sp>
        <p:nvSpPr>
          <p:cNvPr id="9" name="Text Placeholder 9">
            <a:extLst>
              <a:ext uri="{FF2B5EF4-FFF2-40B4-BE49-F238E27FC236}">
                <a16:creationId xmlns:a16="http://schemas.microsoft.com/office/drawing/2014/main" id="{2C7E90C0-338D-4B30-8CEC-B78E234721F0}"/>
              </a:ext>
            </a:extLst>
          </p:cNvPr>
          <p:cNvSpPr>
            <a:spLocks noGrp="1"/>
          </p:cNvSpPr>
          <p:nvPr>
            <p:ph type="body" sz="quarter" idx="10"/>
          </p:nvPr>
        </p:nvSpPr>
        <p:spPr>
          <a:xfrm>
            <a:off x="981075" y="6529387"/>
            <a:ext cx="3743325" cy="292100"/>
          </a:xfrm>
          <a:prstGeom prst="rect">
            <a:avLst/>
          </a:prstGeom>
        </p:spPr>
        <p:txBody>
          <a:bodyPr/>
          <a:lstStyle>
            <a:lvl1pPr marL="0" indent="0">
              <a:buNone/>
              <a:defRPr sz="1200">
                <a:solidFill>
                  <a:schemeClr val="bg1"/>
                </a:solidFill>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lvl="0"/>
            <a:r>
              <a:rPr lang="en-US"/>
              <a:t>Click to edit Master text styles</a:t>
            </a:r>
          </a:p>
        </p:txBody>
      </p:sp>
      <p:sp>
        <p:nvSpPr>
          <p:cNvPr id="10" name="Title 1">
            <a:extLst>
              <a:ext uri="{FF2B5EF4-FFF2-40B4-BE49-F238E27FC236}">
                <a16:creationId xmlns:a16="http://schemas.microsoft.com/office/drawing/2014/main" id="{9A5EFD01-40A1-4925-9E8C-ADE0F08EA677}"/>
              </a:ext>
            </a:extLst>
          </p:cNvPr>
          <p:cNvSpPr>
            <a:spLocks noGrp="1"/>
          </p:cNvSpPr>
          <p:nvPr>
            <p:ph type="title"/>
          </p:nvPr>
        </p:nvSpPr>
        <p:spPr>
          <a:xfrm>
            <a:off x="838200" y="391424"/>
            <a:ext cx="10515600" cy="833438"/>
          </a:xfrm>
          <a:prstGeom prst="rect">
            <a:avLst/>
          </a:prstGeom>
        </p:spPr>
        <p:txBody>
          <a:bodyPr/>
          <a:lstStyle>
            <a:lvl1pPr>
              <a:defRPr sz="4000">
                <a:solidFill>
                  <a:srgbClr val="002060"/>
                </a:solidFill>
                <a:latin typeface="Open Sans ExtraBold" pitchFamily="2" charset="0"/>
                <a:ea typeface="Open Sans ExtraBold" pitchFamily="2" charset="0"/>
                <a:cs typeface="Open Sans ExtraBold" pitchFamily="2" charset="0"/>
              </a:defRPr>
            </a:lvl1pPr>
          </a:lstStyle>
          <a:p>
            <a:r>
              <a:rPr lang="en-US"/>
              <a:t>Click to edit Master title style</a:t>
            </a:r>
          </a:p>
        </p:txBody>
      </p:sp>
      <p:sp>
        <p:nvSpPr>
          <p:cNvPr id="2" name="hcSlideMaster16.Title and ContentHeader">
            <a:extLst>
              <a:ext uri="{FF2B5EF4-FFF2-40B4-BE49-F238E27FC236}">
                <a16:creationId xmlns:a16="http://schemas.microsoft.com/office/drawing/2014/main" id="{90125840-5002-4DE6-6309-C651DD43C92F}"/>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5502741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3/31/2025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4BEAD3-91E3-4FFC-B7DC-935959D17485}" type="slidenum">
              <a:rPr lang="en-US" smtClean="0"/>
              <a:t>‹#›</a:t>
            </a:fld>
            <a:endParaRPr lang="en-US"/>
          </a:p>
        </p:txBody>
      </p:sp>
    </p:spTree>
    <p:extLst>
      <p:ext uri="{BB962C8B-B14F-4D97-AF65-F5344CB8AC3E}">
        <p14:creationId xmlns:p14="http://schemas.microsoft.com/office/powerpoint/2010/main" val="619563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DC8A64-A57A-4143-8E40-6D81449A8AFD}"/>
              </a:ext>
            </a:extLst>
          </p:cNvPr>
          <p:cNvSpPr>
            <a:spLocks noGrp="1"/>
          </p:cNvSpPr>
          <p:nvPr>
            <p:ph type="sldNum" sz="quarter" idx="12"/>
          </p:nvPr>
        </p:nvSpPr>
        <p:spPr>
          <a:xfrm>
            <a:off x="216959" y="6492875"/>
            <a:ext cx="486833" cy="365125"/>
          </a:xfrm>
          <a:prstGeom prst="rect">
            <a:avLst/>
          </a:prstGeom>
        </p:spPr>
        <p:txBody>
          <a:bodyPr/>
          <a:lstStyle>
            <a:lvl1pPr algn="ctr">
              <a:defRPr sz="1200">
                <a:solidFill>
                  <a:schemeClr val="bg1"/>
                </a:solidFill>
                <a:latin typeface="Open Sans" pitchFamily="2" charset="0"/>
                <a:ea typeface="Open Sans" pitchFamily="2" charset="0"/>
                <a:cs typeface="Open Sans" pitchFamily="2" charset="0"/>
              </a:defRPr>
            </a:lvl1pPr>
          </a:lstStyle>
          <a:p>
            <a:fld id="{B7217DA0-4F72-4A17-ACFB-793AFB9A769E}" type="slidenum">
              <a:rPr lang="en-US" smtClean="0"/>
              <a:pPr/>
              <a:t>‹#›</a:t>
            </a:fld>
            <a:endParaRPr lang="en-US"/>
          </a:p>
        </p:txBody>
      </p:sp>
      <p:sp>
        <p:nvSpPr>
          <p:cNvPr id="9" name="Text Placeholder 9">
            <a:extLst>
              <a:ext uri="{FF2B5EF4-FFF2-40B4-BE49-F238E27FC236}">
                <a16:creationId xmlns:a16="http://schemas.microsoft.com/office/drawing/2014/main" id="{2C7E90C0-338D-4B30-8CEC-B78E234721F0}"/>
              </a:ext>
            </a:extLst>
          </p:cNvPr>
          <p:cNvSpPr>
            <a:spLocks noGrp="1"/>
          </p:cNvSpPr>
          <p:nvPr>
            <p:ph type="body" sz="quarter" idx="10"/>
          </p:nvPr>
        </p:nvSpPr>
        <p:spPr>
          <a:xfrm>
            <a:off x="981075" y="6529387"/>
            <a:ext cx="3743325" cy="292100"/>
          </a:xfrm>
          <a:prstGeom prst="rect">
            <a:avLst/>
          </a:prstGeom>
        </p:spPr>
        <p:txBody>
          <a:bodyPr/>
          <a:lstStyle>
            <a:lvl1pPr marL="0" indent="0">
              <a:buNone/>
              <a:defRPr sz="1200">
                <a:solidFill>
                  <a:schemeClr val="bg1"/>
                </a:solidFill>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lvl="0"/>
            <a:r>
              <a:rPr lang="en-US"/>
              <a:t>Click to edit Master text styles</a:t>
            </a:r>
          </a:p>
        </p:txBody>
      </p:sp>
      <p:sp>
        <p:nvSpPr>
          <p:cNvPr id="10" name="Title 1">
            <a:extLst>
              <a:ext uri="{FF2B5EF4-FFF2-40B4-BE49-F238E27FC236}">
                <a16:creationId xmlns:a16="http://schemas.microsoft.com/office/drawing/2014/main" id="{9A5EFD01-40A1-4925-9E8C-ADE0F08EA677}"/>
              </a:ext>
            </a:extLst>
          </p:cNvPr>
          <p:cNvSpPr>
            <a:spLocks noGrp="1"/>
          </p:cNvSpPr>
          <p:nvPr>
            <p:ph type="title"/>
          </p:nvPr>
        </p:nvSpPr>
        <p:spPr>
          <a:xfrm>
            <a:off x="838200" y="391424"/>
            <a:ext cx="10515600" cy="833438"/>
          </a:xfrm>
          <a:prstGeom prst="rect">
            <a:avLst/>
          </a:prstGeom>
        </p:spPr>
        <p:txBody>
          <a:bodyPr/>
          <a:lstStyle>
            <a:lvl1pPr>
              <a:defRPr sz="4000">
                <a:solidFill>
                  <a:srgbClr val="002060"/>
                </a:solidFill>
                <a:latin typeface="Open Sans ExtraBold" pitchFamily="2" charset="0"/>
                <a:ea typeface="Open Sans ExtraBold" pitchFamily="2" charset="0"/>
                <a:cs typeface="Open Sans ExtraBold" pitchFamily="2" charset="0"/>
              </a:defRPr>
            </a:lvl1pPr>
          </a:lstStyle>
          <a:p>
            <a:r>
              <a:rPr lang="en-US"/>
              <a:t>Click to edit Master title style</a:t>
            </a:r>
          </a:p>
        </p:txBody>
      </p:sp>
      <p:sp>
        <p:nvSpPr>
          <p:cNvPr id="2" name="hcSlideMaster16.Title and ContentHeader">
            <a:extLst>
              <a:ext uri="{FF2B5EF4-FFF2-40B4-BE49-F238E27FC236}">
                <a16:creationId xmlns:a16="http://schemas.microsoft.com/office/drawing/2014/main" id="{90125840-5002-4DE6-6309-C651DD43C92F}"/>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45970563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7A8B548D-B94D-443B-A42D-CAF31A37BBF7}"/>
              </a:ext>
            </a:extLst>
          </p:cNvPr>
          <p:cNvSpPr>
            <a:spLocks noGrp="1"/>
          </p:cNvSpPr>
          <p:nvPr>
            <p:ph type="title"/>
          </p:nvPr>
        </p:nvSpPr>
        <p:spPr>
          <a:xfrm>
            <a:off x="838200" y="684722"/>
            <a:ext cx="10515600" cy="833438"/>
          </a:xfrm>
          <a:prstGeom prst="rect">
            <a:avLst/>
          </a:prstGeom>
        </p:spPr>
        <p:txBody>
          <a:bodyPr/>
          <a:lstStyle/>
          <a:p>
            <a:endParaRPr lang="en-US"/>
          </a:p>
        </p:txBody>
      </p:sp>
      <p:sp>
        <p:nvSpPr>
          <p:cNvPr id="44" name="Freeform: Shape 43">
            <a:extLst>
              <a:ext uri="{FF2B5EF4-FFF2-40B4-BE49-F238E27FC236}">
                <a16:creationId xmlns:a16="http://schemas.microsoft.com/office/drawing/2014/main" id="{E7A1653B-C73E-4FB0-B54A-0C97C7D4C019}"/>
              </a:ext>
            </a:extLst>
          </p:cNvPr>
          <p:cNvSpPr/>
          <p:nvPr userDrawn="1"/>
        </p:nvSpPr>
        <p:spPr>
          <a:xfrm>
            <a:off x="687439" y="3848100"/>
            <a:ext cx="10811679" cy="2189110"/>
          </a:xfrm>
          <a:custGeom>
            <a:avLst/>
            <a:gdLst>
              <a:gd name="connsiteX0" fmla="*/ 0 w 10450442"/>
              <a:gd name="connsiteY0" fmla="*/ 0 h 2115968"/>
              <a:gd name="connsiteX1" fmla="*/ 10450442 w 10450442"/>
              <a:gd name="connsiteY1" fmla="*/ 0 h 2115968"/>
              <a:gd name="connsiteX2" fmla="*/ 10450442 w 10450442"/>
              <a:gd name="connsiteY2" fmla="*/ 2115969 h 2115968"/>
              <a:gd name="connsiteX3" fmla="*/ 0 w 10450442"/>
              <a:gd name="connsiteY3" fmla="*/ 2115969 h 2115968"/>
            </a:gdLst>
            <a:ahLst/>
            <a:cxnLst>
              <a:cxn ang="0">
                <a:pos x="connsiteX0" y="connsiteY0"/>
              </a:cxn>
              <a:cxn ang="0">
                <a:pos x="connsiteX1" y="connsiteY1"/>
              </a:cxn>
              <a:cxn ang="0">
                <a:pos x="connsiteX2" y="connsiteY2"/>
              </a:cxn>
              <a:cxn ang="0">
                <a:pos x="connsiteX3" y="connsiteY3"/>
              </a:cxn>
            </a:cxnLst>
            <a:rect l="l" t="t" r="r" b="b"/>
            <a:pathLst>
              <a:path w="10450442" h="2115968">
                <a:moveTo>
                  <a:pt x="0" y="0"/>
                </a:moveTo>
                <a:lnTo>
                  <a:pt x="10450442" y="0"/>
                </a:lnTo>
                <a:lnTo>
                  <a:pt x="10450442" y="2115969"/>
                </a:lnTo>
                <a:lnTo>
                  <a:pt x="0" y="2115969"/>
                </a:lnTo>
                <a:close/>
              </a:path>
            </a:pathLst>
          </a:custGeom>
          <a:solidFill>
            <a:srgbClr val="99BBD6"/>
          </a:solidFill>
          <a:ln w="1063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58334BF-03FF-459D-98E0-CE7E7B035A67}"/>
              </a:ext>
            </a:extLst>
          </p:cNvPr>
          <p:cNvSpPr/>
          <p:nvPr userDrawn="1"/>
        </p:nvSpPr>
        <p:spPr>
          <a:xfrm>
            <a:off x="581024" y="3954515"/>
            <a:ext cx="10811679" cy="2189110"/>
          </a:xfrm>
          <a:custGeom>
            <a:avLst/>
            <a:gdLst>
              <a:gd name="connsiteX0" fmla="*/ 0 w 10450442"/>
              <a:gd name="connsiteY0" fmla="*/ 0 h 2115968"/>
              <a:gd name="connsiteX1" fmla="*/ 10450442 w 10450442"/>
              <a:gd name="connsiteY1" fmla="*/ 0 h 2115968"/>
              <a:gd name="connsiteX2" fmla="*/ 10450442 w 10450442"/>
              <a:gd name="connsiteY2" fmla="*/ 2115969 h 2115968"/>
              <a:gd name="connsiteX3" fmla="*/ 0 w 10450442"/>
              <a:gd name="connsiteY3" fmla="*/ 2115969 h 2115968"/>
            </a:gdLst>
            <a:ahLst/>
            <a:cxnLst>
              <a:cxn ang="0">
                <a:pos x="connsiteX0" y="connsiteY0"/>
              </a:cxn>
              <a:cxn ang="0">
                <a:pos x="connsiteX1" y="connsiteY1"/>
              </a:cxn>
              <a:cxn ang="0">
                <a:pos x="connsiteX2" y="connsiteY2"/>
              </a:cxn>
              <a:cxn ang="0">
                <a:pos x="connsiteX3" y="connsiteY3"/>
              </a:cxn>
            </a:cxnLst>
            <a:rect l="l" t="t" r="r" b="b"/>
            <a:pathLst>
              <a:path w="10450442" h="2115968">
                <a:moveTo>
                  <a:pt x="0" y="0"/>
                </a:moveTo>
                <a:lnTo>
                  <a:pt x="10450442" y="0"/>
                </a:lnTo>
                <a:lnTo>
                  <a:pt x="10450442" y="2115969"/>
                </a:lnTo>
                <a:lnTo>
                  <a:pt x="0" y="2115969"/>
                </a:lnTo>
                <a:close/>
              </a:path>
            </a:pathLst>
          </a:custGeom>
          <a:solidFill>
            <a:srgbClr val="F2F2F2"/>
          </a:solidFill>
          <a:ln w="10639" cap="flat">
            <a:noFill/>
            <a:prstDash val="solid"/>
            <a:miter/>
          </a:ln>
        </p:spPr>
        <p:txBody>
          <a:bodyPr rtlCol="0" anchor="ctr"/>
          <a:lstStyle/>
          <a:p>
            <a:endParaRPr lang="en-US"/>
          </a:p>
        </p:txBody>
      </p:sp>
      <p:sp>
        <p:nvSpPr>
          <p:cNvPr id="46" name="Slide Number Placeholder 11">
            <a:extLst>
              <a:ext uri="{FF2B5EF4-FFF2-40B4-BE49-F238E27FC236}">
                <a16:creationId xmlns:a16="http://schemas.microsoft.com/office/drawing/2014/main" id="{7AF25FD2-50E6-4434-86AF-3134B2CEB1EB}"/>
              </a:ext>
            </a:extLst>
          </p:cNvPr>
          <p:cNvSpPr txBox="1">
            <a:spLocks/>
          </p:cNvSpPr>
          <p:nvPr userDrawn="1"/>
        </p:nvSpPr>
        <p:spPr>
          <a:xfrm>
            <a:off x="216959" y="6492875"/>
            <a:ext cx="486833" cy="365125"/>
          </a:xfrm>
          <a:prstGeom prst="rect">
            <a:avLst/>
          </a:prstGeom>
        </p:spPr>
        <p:txBody>
          <a:bodyPr/>
          <a:lstStyle>
            <a:defPPr>
              <a:defRPr lang="en-US"/>
            </a:defPPr>
            <a:lvl1pPr marL="0" algn="ctr" defTabSz="914400" rtl="0" eaLnBrk="1" latinLnBrk="0" hangingPunct="1">
              <a:defRPr sz="1200"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17DA0-4F72-4A17-ACFB-793AFB9A769E}" type="slidenum">
              <a:rPr lang="en-US" smtClean="0"/>
              <a:pPr/>
              <a:t>‹#›</a:t>
            </a:fld>
            <a:endParaRPr lang="en-US"/>
          </a:p>
        </p:txBody>
      </p:sp>
      <p:pic>
        <p:nvPicPr>
          <p:cNvPr id="52" name="Graphic 51">
            <a:extLst>
              <a:ext uri="{FF2B5EF4-FFF2-40B4-BE49-F238E27FC236}">
                <a16:creationId xmlns:a16="http://schemas.microsoft.com/office/drawing/2014/main" id="{0253EE01-ACD7-46B0-B4C1-30FF472B7A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2049" y="4633093"/>
            <a:ext cx="3419475" cy="914400"/>
          </a:xfrm>
          <a:prstGeom prst="rect">
            <a:avLst/>
          </a:prstGeom>
        </p:spPr>
      </p:pic>
      <p:pic>
        <p:nvPicPr>
          <p:cNvPr id="53" name="Graphic 52">
            <a:extLst>
              <a:ext uri="{FF2B5EF4-FFF2-40B4-BE49-F238E27FC236}">
                <a16:creationId xmlns:a16="http://schemas.microsoft.com/office/drawing/2014/main" id="{BBC1F5B4-CB11-484F-94FA-F960688963B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81199" y="4461643"/>
            <a:ext cx="1781175" cy="342900"/>
          </a:xfrm>
          <a:prstGeom prst="rect">
            <a:avLst/>
          </a:prstGeom>
        </p:spPr>
      </p:pic>
      <p:sp>
        <p:nvSpPr>
          <p:cNvPr id="57" name="Text Placeholder 9">
            <a:extLst>
              <a:ext uri="{FF2B5EF4-FFF2-40B4-BE49-F238E27FC236}">
                <a16:creationId xmlns:a16="http://schemas.microsoft.com/office/drawing/2014/main" id="{1E88C37E-6C31-46ED-9702-25AC70997EEC}"/>
              </a:ext>
            </a:extLst>
          </p:cNvPr>
          <p:cNvSpPr>
            <a:spLocks noGrp="1"/>
          </p:cNvSpPr>
          <p:nvPr>
            <p:ph type="body" sz="quarter" idx="10" hasCustomPrompt="1"/>
          </p:nvPr>
        </p:nvSpPr>
        <p:spPr>
          <a:xfrm>
            <a:off x="2085974" y="4525668"/>
            <a:ext cx="1554374" cy="304753"/>
          </a:xfrm>
          <a:prstGeom prst="rect">
            <a:avLst/>
          </a:prstGeom>
        </p:spPr>
        <p:txBody>
          <a:bodyPr/>
          <a:lstStyle>
            <a:lvl1pPr marL="0" indent="0">
              <a:buNone/>
              <a:defRPr sz="1200" b="1">
                <a:solidFill>
                  <a:schemeClr val="accent3"/>
                </a:solidFill>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algn="ctr"/>
            <a:r>
              <a:rPr lang="en-US" sz="1200"/>
              <a:t>SAMPLE TEXT</a:t>
            </a:r>
          </a:p>
        </p:txBody>
      </p:sp>
      <p:sp>
        <p:nvSpPr>
          <p:cNvPr id="58" name="Text Placeholder 9">
            <a:extLst>
              <a:ext uri="{FF2B5EF4-FFF2-40B4-BE49-F238E27FC236}">
                <a16:creationId xmlns:a16="http://schemas.microsoft.com/office/drawing/2014/main" id="{5A9B976D-81E2-4AEF-9A16-5358F2244D26}"/>
              </a:ext>
            </a:extLst>
          </p:cNvPr>
          <p:cNvSpPr>
            <a:spLocks noGrp="1"/>
          </p:cNvSpPr>
          <p:nvPr>
            <p:ph type="body" sz="quarter" idx="11"/>
          </p:nvPr>
        </p:nvSpPr>
        <p:spPr>
          <a:xfrm>
            <a:off x="1000123" y="6530103"/>
            <a:ext cx="3743325" cy="292100"/>
          </a:xfrm>
          <a:prstGeom prst="rect">
            <a:avLst/>
          </a:prstGeom>
        </p:spPr>
        <p:txBody>
          <a:bodyPr/>
          <a:lstStyle>
            <a:lvl1pPr marL="0" indent="0">
              <a:buNone/>
              <a:defRPr sz="1200">
                <a:solidFill>
                  <a:schemeClr val="bg1"/>
                </a:solidFill>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lvl="0"/>
            <a:r>
              <a:rPr lang="en-US"/>
              <a:t>Click to edit Master text styles</a:t>
            </a:r>
          </a:p>
        </p:txBody>
      </p:sp>
      <p:sp>
        <p:nvSpPr>
          <p:cNvPr id="64" name="Text Placeholder 9">
            <a:extLst>
              <a:ext uri="{FF2B5EF4-FFF2-40B4-BE49-F238E27FC236}">
                <a16:creationId xmlns:a16="http://schemas.microsoft.com/office/drawing/2014/main" id="{A6AE5824-6346-4AC2-ADC2-E93DE4402680}"/>
              </a:ext>
            </a:extLst>
          </p:cNvPr>
          <p:cNvSpPr>
            <a:spLocks noGrp="1"/>
          </p:cNvSpPr>
          <p:nvPr>
            <p:ph type="body" sz="quarter" idx="12" hasCustomPrompt="1"/>
          </p:nvPr>
        </p:nvSpPr>
        <p:spPr>
          <a:xfrm>
            <a:off x="1483744" y="5034795"/>
            <a:ext cx="2674188" cy="304753"/>
          </a:xfrm>
          <a:prstGeom prst="rect">
            <a:avLst/>
          </a:prstGeom>
        </p:spPr>
        <p:txBody>
          <a:bodyPr/>
          <a:lstStyle>
            <a:lvl1pPr marL="0" indent="0">
              <a:buNone/>
              <a:defRPr sz="2800" b="1">
                <a:solidFill>
                  <a:schemeClr val="bg2">
                    <a:lumMod val="25000"/>
                  </a:schemeClr>
                </a:solidFill>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algn="ctr"/>
            <a:r>
              <a:rPr lang="en-US" sz="1200"/>
              <a:t>CLICK TO EDIT NOTES</a:t>
            </a:r>
          </a:p>
        </p:txBody>
      </p:sp>
      <p:sp>
        <p:nvSpPr>
          <p:cNvPr id="66" name="Text Placeholder 65">
            <a:extLst>
              <a:ext uri="{FF2B5EF4-FFF2-40B4-BE49-F238E27FC236}">
                <a16:creationId xmlns:a16="http://schemas.microsoft.com/office/drawing/2014/main" id="{790C5753-2B8C-46CE-8527-30933F6A7FEE}"/>
              </a:ext>
            </a:extLst>
          </p:cNvPr>
          <p:cNvSpPr>
            <a:spLocks noGrp="1"/>
          </p:cNvSpPr>
          <p:nvPr>
            <p:ph type="body" sz="quarter" idx="13" hasCustomPrompt="1"/>
          </p:nvPr>
        </p:nvSpPr>
        <p:spPr>
          <a:xfrm>
            <a:off x="5021264" y="4261385"/>
            <a:ext cx="6008688" cy="1708150"/>
          </a:xfrm>
          <a:prstGeom prst="rect">
            <a:avLst/>
          </a:prstGeom>
        </p:spPr>
        <p:txBody>
          <a:bodyPr/>
          <a:lstStyle>
            <a:lvl1pPr marL="0" indent="0">
              <a:buNone/>
              <a:defRPr/>
            </a:lvl1pPr>
            <a:lvl5pPr marL="1828800" indent="0">
              <a:buNone/>
              <a:defRPr sz="1400"/>
            </a:lvl5pPr>
          </a:lstStyle>
          <a:p>
            <a:r>
              <a:rPr lang="en-US" sz="1400">
                <a:latin typeface="Open Sans Light" pitchFamily="2" charset="0"/>
                <a:ea typeface="Open Sans Light" pitchFamily="2" charset="0"/>
                <a:cs typeface="Open Sans Light" pitchFamily="2" charset="0"/>
              </a:rPr>
              <a:t>Lorem ipsum </a:t>
            </a:r>
            <a:r>
              <a:rPr lang="en-US" sz="1400" b="0">
                <a:latin typeface="Open Sans Light" pitchFamily="2" charset="0"/>
                <a:ea typeface="Open Sans Light" pitchFamily="2" charset="0"/>
                <a:cs typeface="Open Sans Light" pitchFamily="2" charset="0"/>
              </a:rPr>
              <a:t>dolor sit </a:t>
            </a:r>
            <a:r>
              <a:rPr lang="en-US" sz="1400" b="0" err="1">
                <a:latin typeface="Open Sans Light" pitchFamily="2" charset="0"/>
                <a:ea typeface="Open Sans Light" pitchFamily="2" charset="0"/>
                <a:cs typeface="Open Sans Light" pitchFamily="2" charset="0"/>
              </a:rPr>
              <a:t>amet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consectetur</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adipiscing</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elit</a:t>
            </a:r>
            <a:r>
              <a:rPr lang="en-US" sz="1400" b="0">
                <a:latin typeface="Open Sans Light" pitchFamily="2" charset="0"/>
                <a:ea typeface="Open Sans Light" pitchFamily="2" charset="0"/>
                <a:cs typeface="Open Sans Light" pitchFamily="2" charset="0"/>
              </a:rPr>
              <a:t>. Nam </a:t>
            </a:r>
            <a:r>
              <a:rPr lang="en-US" sz="1400" b="0" err="1">
                <a:latin typeface="Open Sans Light" pitchFamily="2" charset="0"/>
                <a:ea typeface="Open Sans Light" pitchFamily="2" charset="0"/>
                <a:cs typeface="Open Sans Light" pitchFamily="2" charset="0"/>
              </a:rPr>
              <a:t>hendrerit</a:t>
            </a:r>
            <a:r>
              <a:rPr lang="en-US" sz="1400" b="0">
                <a:latin typeface="Open Sans Light" pitchFamily="2" charset="0"/>
                <a:ea typeface="Open Sans Light" pitchFamily="2" charset="0"/>
                <a:cs typeface="Open Sans Light" pitchFamily="2" charset="0"/>
              </a:rPr>
              <a:t> nisi sed </a:t>
            </a:r>
            <a:r>
              <a:rPr lang="en-US" sz="1400" b="0" err="1">
                <a:latin typeface="Open Sans Light" pitchFamily="2" charset="0"/>
                <a:ea typeface="Open Sans Light" pitchFamily="2" charset="0"/>
                <a:cs typeface="Open Sans Light" pitchFamily="2" charset="0"/>
              </a:rPr>
              <a:t>sollicitudin</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pellentesque</a:t>
            </a:r>
            <a:r>
              <a:rPr lang="en-US" sz="1400" b="0">
                <a:latin typeface="Open Sans Light" pitchFamily="2" charset="0"/>
                <a:ea typeface="Open Sans Light" pitchFamily="2" charset="0"/>
                <a:cs typeface="Open Sans Light" pitchFamily="2" charset="0"/>
              </a:rPr>
              <a:t>. Nunc </a:t>
            </a:r>
            <a:r>
              <a:rPr lang="en-US" sz="1400" b="0" err="1">
                <a:latin typeface="Open Sans Light" pitchFamily="2" charset="0"/>
                <a:ea typeface="Open Sans Light" pitchFamily="2" charset="0"/>
                <a:cs typeface="Open Sans Light" pitchFamily="2" charset="0"/>
              </a:rPr>
              <a:t>posuere</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purus</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rhoncus</a:t>
            </a:r>
            <a:r>
              <a:rPr lang="en-US" sz="1400" b="0">
                <a:latin typeface="Open Sans Light" pitchFamily="2" charset="0"/>
                <a:ea typeface="Open Sans Light" pitchFamily="2" charset="0"/>
                <a:cs typeface="Open Sans Light" pitchFamily="2" charset="0"/>
              </a:rPr>
              <a:t> pulvinar </a:t>
            </a:r>
            <a:r>
              <a:rPr lang="en-US" sz="1400" b="0" err="1">
                <a:latin typeface="Open Sans Light" pitchFamily="2" charset="0"/>
                <a:ea typeface="Open Sans Light" pitchFamily="2" charset="0"/>
                <a:cs typeface="Open Sans Light" pitchFamily="2" charset="0"/>
              </a:rPr>
              <a:t>aliquam</a:t>
            </a:r>
            <a:r>
              <a:rPr lang="en-US" sz="1400" b="0">
                <a:latin typeface="Open Sans Light" pitchFamily="2" charset="0"/>
                <a:ea typeface="Open Sans Light" pitchFamily="2" charset="0"/>
                <a:cs typeface="Open Sans Light" pitchFamily="2" charset="0"/>
              </a:rPr>
              <a:t>. Ut </a:t>
            </a:r>
            <a:r>
              <a:rPr lang="en-US" sz="1400" b="0" err="1">
                <a:latin typeface="Open Sans Light" pitchFamily="2" charset="0"/>
                <a:ea typeface="Open Sans Light" pitchFamily="2" charset="0"/>
                <a:cs typeface="Open Sans Light" pitchFamily="2" charset="0"/>
              </a:rPr>
              <a:t>aliquet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tristique</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nisl</a:t>
            </a:r>
            <a:r>
              <a:rPr lang="en-US" sz="1400" b="0">
                <a:latin typeface="Open Sans Light" pitchFamily="2" charset="0"/>
                <a:ea typeface="Open Sans Light" pitchFamily="2" charset="0"/>
                <a:cs typeface="Open Sans Light" pitchFamily="2" charset="0"/>
              </a:rPr>
              <a:t> vitae </a:t>
            </a:r>
            <a:r>
              <a:rPr lang="en-US" sz="1400" b="0" err="1">
                <a:latin typeface="Open Sans Light" pitchFamily="2" charset="0"/>
                <a:ea typeface="Open Sans Light" pitchFamily="2" charset="0"/>
                <a:cs typeface="Open Sans Light" pitchFamily="2" charset="0"/>
              </a:rPr>
              <a:t>volutpat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Nulla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aliquet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porttitor</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venenatis</a:t>
            </a:r>
            <a:r>
              <a:rPr lang="en-US" sz="1400" b="0">
                <a:latin typeface="Open Sans Light" pitchFamily="2" charset="0"/>
                <a:ea typeface="Open Sans Light" pitchFamily="2" charset="0"/>
                <a:cs typeface="Open Sans Light" pitchFamily="2" charset="0"/>
              </a:rPr>
              <a:t>. Donec a dui et dui </a:t>
            </a:r>
            <a:r>
              <a:rPr lang="en-US" sz="1400" b="0" err="1">
                <a:latin typeface="Open Sans Light" pitchFamily="2" charset="0"/>
                <a:ea typeface="Open Sans Light" pitchFamily="2" charset="0"/>
                <a:cs typeface="Open Sans Light" pitchFamily="2" charset="0"/>
              </a:rPr>
              <a:t>fringilla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consectetur</a:t>
            </a:r>
            <a:r>
              <a:rPr lang="en-US" sz="1400" b="0">
                <a:latin typeface="Open Sans Light" pitchFamily="2" charset="0"/>
                <a:ea typeface="Open Sans Light" pitchFamily="2" charset="0"/>
                <a:cs typeface="Open Sans Light" pitchFamily="2" charset="0"/>
              </a:rPr>
              <a:t> id </a:t>
            </a:r>
            <a:r>
              <a:rPr lang="en-US" sz="1400" b="0" err="1">
                <a:latin typeface="Open Sans Light" pitchFamily="2" charset="0"/>
                <a:ea typeface="Open Sans Light" pitchFamily="2" charset="0"/>
                <a:cs typeface="Open Sans Light" pitchFamily="2" charset="0"/>
              </a:rPr>
              <a:t>nec</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massa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Aliquam</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erat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volutpat</a:t>
            </a:r>
            <a:r>
              <a:rPr lang="en-US" sz="1400" b="0">
                <a:latin typeface="Open Sans Light" pitchFamily="2" charset="0"/>
                <a:ea typeface="Open Sans Light" pitchFamily="2" charset="0"/>
                <a:cs typeface="Open Sans Light" pitchFamily="2" charset="0"/>
              </a:rPr>
              <a:t>. Sed </a:t>
            </a:r>
            <a:r>
              <a:rPr lang="en-US" sz="1400" b="0" err="1">
                <a:latin typeface="Open Sans Light" pitchFamily="2" charset="0"/>
                <a:ea typeface="Open Sans Light" pitchFamily="2" charset="0"/>
                <a:cs typeface="Open Sans Light" pitchFamily="2" charset="0"/>
              </a:rPr>
              <a:t>ut</a:t>
            </a:r>
            <a:r>
              <a:rPr lang="en-US" sz="1400" b="0">
                <a:latin typeface="Open Sans Light" pitchFamily="2" charset="0"/>
                <a:ea typeface="Open Sans Light" pitchFamily="2" charset="0"/>
                <a:cs typeface="Open Sans Light" pitchFamily="2" charset="0"/>
              </a:rPr>
              <a:t> dui </a:t>
            </a:r>
            <a:r>
              <a:rPr lang="en-US" sz="1400" b="0" err="1">
                <a:latin typeface="Open Sans Light" pitchFamily="2" charset="0"/>
                <a:ea typeface="Open Sans Light" pitchFamily="2" charset="0"/>
                <a:cs typeface="Open Sans Light" pitchFamily="2" charset="0"/>
              </a:rPr>
              <a:t>ut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lacus</a:t>
            </a:r>
            <a:r>
              <a:rPr lang="en-US" sz="1400" b="0">
                <a:latin typeface="Open Sans Light" pitchFamily="2" charset="0"/>
                <a:ea typeface="Open Sans Light" pitchFamily="2" charset="0"/>
                <a:cs typeface="Open Sans Light" pitchFamily="2" charset="0"/>
              </a:rPr>
              <a:t> dictum fermentum vel </a:t>
            </a:r>
            <a:r>
              <a:rPr lang="en-US" sz="1400" b="0" err="1">
                <a:latin typeface="Open Sans Light" pitchFamily="2" charset="0"/>
                <a:ea typeface="Open Sans Light" pitchFamily="2" charset="0"/>
                <a:cs typeface="Open Sans Light" pitchFamily="2" charset="0"/>
              </a:rPr>
              <a:t>tincidunt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neque</a:t>
            </a:r>
            <a:r>
              <a:rPr lang="en-US" sz="1400" b="0">
                <a:latin typeface="Open Sans Light" pitchFamily="2" charset="0"/>
                <a:ea typeface="Open Sans Light" pitchFamily="2" charset="0"/>
                <a:cs typeface="Open Sans Light" pitchFamily="2" charset="0"/>
              </a:rPr>
              <a:t>. Sed </a:t>
            </a:r>
            <a:r>
              <a:rPr lang="en-US" sz="1400" b="0" err="1">
                <a:latin typeface="Open Sans Light" pitchFamily="2" charset="0"/>
                <a:ea typeface="Open Sans Light" pitchFamily="2" charset="0"/>
                <a:cs typeface="Open Sans Light" pitchFamily="2" charset="0"/>
              </a:rPr>
              <a:t>sed</a:t>
            </a:r>
            <a:r>
              <a:rPr lang="en-US" sz="1400" b="0">
                <a:latin typeface="Open Sans Light" pitchFamily="2" charset="0"/>
                <a:ea typeface="Open Sans Light" pitchFamily="2" charset="0"/>
                <a:cs typeface="Open Sans Light" pitchFamily="2" charset="0"/>
              </a:rPr>
              <a:t> lacinia </a:t>
            </a:r>
            <a:r>
              <a:rPr lang="en-US" sz="1400" b="0" err="1">
                <a:latin typeface="Open Sans Light" pitchFamily="2" charset="0"/>
                <a:ea typeface="Open Sans Light" pitchFamily="2" charset="0"/>
                <a:cs typeface="Open Sans Light" pitchFamily="2" charset="0"/>
              </a:rPr>
              <a:t>lectus</a:t>
            </a:r>
            <a:r>
              <a:rPr lang="en-US" sz="1400" b="0">
                <a:latin typeface="Open Sans Light" pitchFamily="2" charset="0"/>
                <a:ea typeface="Open Sans Light" pitchFamily="2" charset="0"/>
                <a:cs typeface="Open Sans Light" pitchFamily="2" charset="0"/>
              </a:rPr>
              <a:t>. Duis sit </a:t>
            </a:r>
            <a:r>
              <a:rPr lang="en-US" sz="1400" b="0" err="1">
                <a:latin typeface="Open Sans Light" pitchFamily="2" charset="0"/>
                <a:ea typeface="Open Sans Light" pitchFamily="2" charset="0"/>
                <a:cs typeface="Open Sans Light" pitchFamily="2" charset="0"/>
              </a:rPr>
              <a:t>amet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sodales</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felis</a:t>
            </a:r>
            <a:r>
              <a:rPr lang="en-US" sz="1400" b="0">
                <a:latin typeface="Open Sans Light" pitchFamily="2" charset="0"/>
                <a:ea typeface="Open Sans Light" pitchFamily="2" charset="0"/>
                <a:cs typeface="Open Sans Light" pitchFamily="2" charset="0"/>
              </a:rPr>
              <a:t>. Duis </a:t>
            </a:r>
            <a:r>
              <a:rPr lang="en-US" sz="1400" b="0" err="1">
                <a:latin typeface="Open Sans Light" pitchFamily="2" charset="0"/>
                <a:ea typeface="Open Sans Light" pitchFamily="2" charset="0"/>
                <a:cs typeface="Open Sans Light" pitchFamily="2" charset="0"/>
              </a:rPr>
              <a:t>nunc</a:t>
            </a:r>
            <a:r>
              <a:rPr lang="en-US" sz="1400" b="0">
                <a:latin typeface="Open Sans Light" pitchFamily="2" charset="0"/>
                <a:ea typeface="Open Sans Light" pitchFamily="2" charset="0"/>
                <a:cs typeface="Open Sans Light" pitchFamily="2" charset="0"/>
              </a:rPr>
              <a:t> eros, </a:t>
            </a:r>
            <a:r>
              <a:rPr lang="en-US" sz="1400" b="0" err="1">
                <a:latin typeface="Open Sans Light" pitchFamily="2" charset="0"/>
                <a:ea typeface="Open Sans Light" pitchFamily="2" charset="0"/>
                <a:cs typeface="Open Sans Light" pitchFamily="2" charset="0"/>
              </a:rPr>
              <a:t>mattis</a:t>
            </a:r>
            <a:r>
              <a:rPr lang="en-US" sz="1400" b="0">
                <a:latin typeface="Open Sans Light" pitchFamily="2" charset="0"/>
                <a:ea typeface="Open Sans Light" pitchFamily="2" charset="0"/>
                <a:cs typeface="Open Sans Light" pitchFamily="2" charset="0"/>
              </a:rPr>
              <a:t> at dui ac, convallis semper </a:t>
            </a:r>
            <a:r>
              <a:rPr lang="en-US" sz="1400" b="0" err="1">
                <a:latin typeface="Open Sans Light" pitchFamily="2" charset="0"/>
                <a:ea typeface="Open Sans Light" pitchFamily="2" charset="0"/>
                <a:cs typeface="Open Sans Light" pitchFamily="2" charset="0"/>
              </a:rPr>
              <a:t>risus</a:t>
            </a:r>
            <a:r>
              <a:rPr lang="en-US" sz="1400" b="0">
                <a:latin typeface="Open Sans Light" pitchFamily="2" charset="0"/>
                <a:ea typeface="Open Sans Light" pitchFamily="2" charset="0"/>
                <a:cs typeface="Open Sans Light" pitchFamily="2" charset="0"/>
              </a:rPr>
              <a:t>. In </a:t>
            </a:r>
            <a:r>
              <a:rPr lang="en-US" sz="1400" b="0" err="1">
                <a:latin typeface="Open Sans Light" pitchFamily="2" charset="0"/>
                <a:ea typeface="Open Sans Light" pitchFamily="2" charset="0"/>
                <a:cs typeface="Open Sans Light" pitchFamily="2" charset="0"/>
              </a:rPr>
              <a:t>adipiscing</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ultrices</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tellus</a:t>
            </a:r>
            <a:r>
              <a:rPr lang="en-US" sz="1400" b="0">
                <a:latin typeface="Open Sans Light" pitchFamily="2" charset="0"/>
                <a:ea typeface="Open Sans Light" pitchFamily="2" charset="0"/>
                <a:cs typeface="Open Sans Light" pitchFamily="2" charset="0"/>
              </a:rPr>
              <a:t>, in </a:t>
            </a:r>
            <a:r>
              <a:rPr lang="en-US" sz="1400" b="0" err="1">
                <a:latin typeface="Open Sans Light" pitchFamily="2" charset="0"/>
                <a:ea typeface="Open Sans Light" pitchFamily="2" charset="0"/>
                <a:cs typeface="Open Sans Light" pitchFamily="2" charset="0"/>
              </a:rPr>
              <a:t>suscipit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massa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vehicula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eu</a:t>
            </a:r>
            <a:r>
              <a:rPr lang="en-US" sz="1400" b="0">
                <a:latin typeface="Open Sans Light" pitchFamily="2" charset="0"/>
                <a:ea typeface="Open Sans Light" pitchFamily="2" charset="0"/>
                <a:cs typeface="Open Sans Light" pitchFamily="2" charset="0"/>
              </a:rPr>
              <a:t>.</a:t>
            </a:r>
          </a:p>
        </p:txBody>
      </p:sp>
      <p:sp>
        <p:nvSpPr>
          <p:cNvPr id="2" name="hcSlideMaster16.Custom LayoutHeader">
            <a:extLst>
              <a:ext uri="{FF2B5EF4-FFF2-40B4-BE49-F238E27FC236}">
                <a16:creationId xmlns:a16="http://schemas.microsoft.com/office/drawing/2014/main" id="{76AC2FDF-BB63-25CE-A89A-C676E2B0326B}"/>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81622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035E-32D2-43EC-BE42-ABB4F57F70F9}"/>
              </a:ext>
            </a:extLst>
          </p:cNvPr>
          <p:cNvSpPr>
            <a:spLocks noGrp="1"/>
          </p:cNvSpPr>
          <p:nvPr>
            <p:ph type="ctrTitle" hasCustomPrompt="1"/>
          </p:nvPr>
        </p:nvSpPr>
        <p:spPr>
          <a:xfrm>
            <a:off x="1343024" y="220663"/>
            <a:ext cx="10239375" cy="693737"/>
          </a:xfrm>
          <a:prstGeom prst="rect">
            <a:avLst/>
          </a:prstGeom>
        </p:spPr>
        <p:txBody>
          <a:bodyPr anchor="b"/>
          <a:lstStyle>
            <a:lvl1pPr algn="l">
              <a:defRPr sz="4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C992861-1C03-4270-AA06-05E09AE589FB}"/>
              </a:ext>
            </a:extLst>
          </p:cNvPr>
          <p:cNvSpPr>
            <a:spLocks noGrp="1"/>
          </p:cNvSpPr>
          <p:nvPr>
            <p:ph type="subTitle" idx="1"/>
          </p:nvPr>
        </p:nvSpPr>
        <p:spPr>
          <a:xfrm>
            <a:off x="1343025" y="888522"/>
            <a:ext cx="10239374" cy="271462"/>
          </a:xfrm>
          <a:prstGeom prst="rect">
            <a:avLst/>
          </a:prstGeom>
        </p:spPr>
        <p:txBody>
          <a:bodyPr/>
          <a:lstStyle>
            <a:lvl1pPr marL="0" indent="0" algn="l">
              <a:buNone/>
              <a:defRPr sz="2000" i="1">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9">
            <a:extLst>
              <a:ext uri="{FF2B5EF4-FFF2-40B4-BE49-F238E27FC236}">
                <a16:creationId xmlns:a16="http://schemas.microsoft.com/office/drawing/2014/main" id="{E0F20119-3A1D-49EC-8B06-155026E96948}"/>
              </a:ext>
            </a:extLst>
          </p:cNvPr>
          <p:cNvSpPr>
            <a:spLocks noGrp="1"/>
          </p:cNvSpPr>
          <p:nvPr>
            <p:ph type="body" sz="quarter" idx="10"/>
          </p:nvPr>
        </p:nvSpPr>
        <p:spPr>
          <a:xfrm>
            <a:off x="981075" y="6529387"/>
            <a:ext cx="3743325" cy="292100"/>
          </a:xfrm>
          <a:prstGeom prst="rect">
            <a:avLst/>
          </a:prstGeom>
        </p:spPr>
        <p:txBody>
          <a:bodyPr/>
          <a:lstStyle>
            <a:lvl1pPr marL="0" indent="0">
              <a:buNone/>
              <a:defRPr sz="1200">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lvl="0"/>
            <a:r>
              <a:rPr lang="en-US"/>
              <a:t>Click to edit Master text styles</a:t>
            </a:r>
          </a:p>
        </p:txBody>
      </p:sp>
      <p:sp>
        <p:nvSpPr>
          <p:cNvPr id="12" name="TextBox 11">
            <a:extLst>
              <a:ext uri="{FF2B5EF4-FFF2-40B4-BE49-F238E27FC236}">
                <a16:creationId xmlns:a16="http://schemas.microsoft.com/office/drawing/2014/main" id="{36456189-63AD-45A7-AC48-9E9001270FC8}"/>
              </a:ext>
            </a:extLst>
          </p:cNvPr>
          <p:cNvSpPr txBox="1"/>
          <p:nvPr userDrawn="1"/>
        </p:nvSpPr>
        <p:spPr>
          <a:xfrm>
            <a:off x="224287" y="6529387"/>
            <a:ext cx="500332" cy="276999"/>
          </a:xfrm>
          <a:prstGeom prst="rect">
            <a:avLst/>
          </a:prstGeom>
          <a:noFill/>
        </p:spPr>
        <p:txBody>
          <a:bodyPr wrap="square" rtlCol="0">
            <a:spAutoFit/>
          </a:bodyPr>
          <a:lstStyle/>
          <a:p>
            <a:fld id="{BB46647A-7616-49AB-A7A3-960DD3338DB0}" type="slidenum">
              <a:rPr lang="en-US" sz="1200" smtClean="0">
                <a:solidFill>
                  <a:schemeClr val="bg1"/>
                </a:solidFill>
                <a:latin typeface="Open Sans" pitchFamily="2" charset="0"/>
                <a:ea typeface="Open Sans" pitchFamily="2" charset="0"/>
                <a:cs typeface="Open Sans" pitchFamily="2" charset="0"/>
              </a:rPr>
              <a:t>‹#›</a:t>
            </a:fld>
            <a:endParaRPr lang="en-US" sz="1200">
              <a:solidFill>
                <a:schemeClr val="bg1"/>
              </a:solidFill>
              <a:latin typeface="Open Sans" pitchFamily="2" charset="0"/>
              <a:ea typeface="Open Sans" pitchFamily="2" charset="0"/>
              <a:cs typeface="Open Sans" pitchFamily="2" charset="0"/>
            </a:endParaRPr>
          </a:p>
        </p:txBody>
      </p:sp>
      <p:sp>
        <p:nvSpPr>
          <p:cNvPr id="4" name="hcSlideMaster19.Title SlideHeader">
            <a:extLst>
              <a:ext uri="{FF2B5EF4-FFF2-40B4-BE49-F238E27FC236}">
                <a16:creationId xmlns:a16="http://schemas.microsoft.com/office/drawing/2014/main" id="{E1F76724-A27F-DF04-D67C-FBB6332FD6B1}"/>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406944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035E-32D2-43EC-BE42-ABB4F57F70F9}"/>
              </a:ext>
            </a:extLst>
          </p:cNvPr>
          <p:cNvSpPr>
            <a:spLocks noGrp="1"/>
          </p:cNvSpPr>
          <p:nvPr>
            <p:ph type="ctrTitle" hasCustomPrompt="1"/>
          </p:nvPr>
        </p:nvSpPr>
        <p:spPr>
          <a:xfrm>
            <a:off x="1343024" y="220663"/>
            <a:ext cx="10239375" cy="693737"/>
          </a:xfrm>
          <a:prstGeom prst="rect">
            <a:avLst/>
          </a:prstGeom>
        </p:spPr>
        <p:txBody>
          <a:bodyPr anchor="b"/>
          <a:lstStyle>
            <a:lvl1pPr algn="l">
              <a:defRPr sz="4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C992861-1C03-4270-AA06-05E09AE589FB}"/>
              </a:ext>
            </a:extLst>
          </p:cNvPr>
          <p:cNvSpPr>
            <a:spLocks noGrp="1"/>
          </p:cNvSpPr>
          <p:nvPr>
            <p:ph type="subTitle" idx="1"/>
          </p:nvPr>
        </p:nvSpPr>
        <p:spPr>
          <a:xfrm>
            <a:off x="1343025" y="888522"/>
            <a:ext cx="10239374" cy="271462"/>
          </a:xfrm>
          <a:prstGeom prst="rect">
            <a:avLst/>
          </a:prstGeom>
        </p:spPr>
        <p:txBody>
          <a:bodyPr/>
          <a:lstStyle>
            <a:lvl1pPr marL="0" indent="0" algn="l">
              <a:buNone/>
              <a:defRPr sz="2000" i="1">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9">
            <a:extLst>
              <a:ext uri="{FF2B5EF4-FFF2-40B4-BE49-F238E27FC236}">
                <a16:creationId xmlns:a16="http://schemas.microsoft.com/office/drawing/2014/main" id="{E0F20119-3A1D-49EC-8B06-155026E96948}"/>
              </a:ext>
            </a:extLst>
          </p:cNvPr>
          <p:cNvSpPr>
            <a:spLocks noGrp="1"/>
          </p:cNvSpPr>
          <p:nvPr>
            <p:ph type="body" sz="quarter" idx="10"/>
          </p:nvPr>
        </p:nvSpPr>
        <p:spPr>
          <a:xfrm>
            <a:off x="981075" y="6529387"/>
            <a:ext cx="3743325" cy="292100"/>
          </a:xfrm>
          <a:prstGeom prst="rect">
            <a:avLst/>
          </a:prstGeom>
        </p:spPr>
        <p:txBody>
          <a:bodyPr/>
          <a:lstStyle>
            <a:lvl1pPr marL="0" indent="0">
              <a:buNone/>
              <a:defRPr sz="1200">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lvl="0"/>
            <a:r>
              <a:rPr lang="en-US"/>
              <a:t>Click to edit Master text styles</a:t>
            </a:r>
          </a:p>
        </p:txBody>
      </p:sp>
      <p:sp>
        <p:nvSpPr>
          <p:cNvPr id="6" name="TextBox 5">
            <a:extLst>
              <a:ext uri="{FF2B5EF4-FFF2-40B4-BE49-F238E27FC236}">
                <a16:creationId xmlns:a16="http://schemas.microsoft.com/office/drawing/2014/main" id="{F0C5D4CC-986D-48A6-BD19-AD59E227ECA2}"/>
              </a:ext>
            </a:extLst>
          </p:cNvPr>
          <p:cNvSpPr txBox="1"/>
          <p:nvPr userDrawn="1"/>
        </p:nvSpPr>
        <p:spPr>
          <a:xfrm>
            <a:off x="224287" y="6529387"/>
            <a:ext cx="500332" cy="276999"/>
          </a:xfrm>
          <a:prstGeom prst="rect">
            <a:avLst/>
          </a:prstGeom>
          <a:noFill/>
        </p:spPr>
        <p:txBody>
          <a:bodyPr wrap="square" rtlCol="0">
            <a:spAutoFit/>
          </a:bodyPr>
          <a:lstStyle/>
          <a:p>
            <a:fld id="{BB46647A-7616-49AB-A7A3-960DD3338DB0}" type="slidenum">
              <a:rPr lang="en-US" sz="1200" smtClean="0">
                <a:solidFill>
                  <a:schemeClr val="bg1"/>
                </a:solidFill>
                <a:latin typeface="Open Sans" pitchFamily="2" charset="0"/>
                <a:ea typeface="Open Sans" pitchFamily="2" charset="0"/>
                <a:cs typeface="Open Sans" pitchFamily="2" charset="0"/>
              </a:rPr>
              <a:t>‹#›</a:t>
            </a:fld>
            <a:endParaRPr lang="en-US" sz="1200">
              <a:solidFill>
                <a:schemeClr val="bg1"/>
              </a:solidFill>
              <a:latin typeface="Open Sans" pitchFamily="2" charset="0"/>
              <a:ea typeface="Open Sans" pitchFamily="2" charset="0"/>
              <a:cs typeface="Open Sans" pitchFamily="2" charset="0"/>
            </a:endParaRPr>
          </a:p>
        </p:txBody>
      </p:sp>
      <p:sp>
        <p:nvSpPr>
          <p:cNvPr id="4" name="hcSlideMaster21.Title SlideHeader">
            <a:extLst>
              <a:ext uri="{FF2B5EF4-FFF2-40B4-BE49-F238E27FC236}">
                <a16:creationId xmlns:a16="http://schemas.microsoft.com/office/drawing/2014/main" id="{4434C4CA-6842-982F-A8C2-7EA75EAE846F}"/>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9673163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6E71BF48-5EDE-409D-8EF8-7CA98DCCDF99}"/>
              </a:ext>
            </a:extLst>
          </p:cNvPr>
          <p:cNvSpPr>
            <a:spLocks noGrp="1"/>
          </p:cNvSpPr>
          <p:nvPr>
            <p:ph type="body" sz="quarter" idx="10" hasCustomPrompt="1"/>
          </p:nvPr>
        </p:nvSpPr>
        <p:spPr>
          <a:xfrm>
            <a:off x="4150582" y="2687530"/>
            <a:ext cx="5502303" cy="973068"/>
          </a:xfrm>
          <a:prstGeom prst="rect">
            <a:avLst/>
          </a:prstGeom>
        </p:spPr>
        <p:txBody>
          <a:bodyPr/>
          <a:lstStyle>
            <a:lvl1pPr marL="0" indent="0">
              <a:buNone/>
              <a:defRPr sz="3600">
                <a:solidFill>
                  <a:schemeClr val="bg1"/>
                </a:solidFill>
                <a:latin typeface="Open Sans ExtraBold" pitchFamily="2" charset="0"/>
                <a:ea typeface="Open Sans ExtraBold" pitchFamily="2" charset="0"/>
                <a:cs typeface="Open Sans ExtraBold" pitchFamily="2" charset="0"/>
              </a:defRPr>
            </a:lvl1pPr>
            <a:lvl2pPr>
              <a:defRPr>
                <a:solidFill>
                  <a:schemeClr val="bg1"/>
                </a:solidFill>
                <a:latin typeface="Open Sans ExtraBold" pitchFamily="2" charset="0"/>
                <a:ea typeface="Open Sans ExtraBold" pitchFamily="2" charset="0"/>
                <a:cs typeface="Open Sans ExtraBold" pitchFamily="2" charset="0"/>
              </a:defRPr>
            </a:lvl2pPr>
            <a:lvl3pPr>
              <a:defRPr>
                <a:solidFill>
                  <a:schemeClr val="bg1"/>
                </a:solidFill>
                <a:latin typeface="Open Sans ExtraBold" pitchFamily="2" charset="0"/>
                <a:ea typeface="Open Sans ExtraBold" pitchFamily="2" charset="0"/>
                <a:cs typeface="Open Sans ExtraBold" pitchFamily="2" charset="0"/>
              </a:defRPr>
            </a:lvl3pPr>
            <a:lvl4pPr>
              <a:defRPr>
                <a:solidFill>
                  <a:schemeClr val="bg1"/>
                </a:solidFill>
                <a:latin typeface="Open Sans ExtraBold" pitchFamily="2" charset="0"/>
                <a:ea typeface="Open Sans ExtraBold" pitchFamily="2" charset="0"/>
                <a:cs typeface="Open Sans ExtraBold" pitchFamily="2" charset="0"/>
              </a:defRPr>
            </a:lvl4pPr>
            <a:lvl5pPr>
              <a:defRPr>
                <a:solidFill>
                  <a:schemeClr val="bg1"/>
                </a:solidFill>
                <a:latin typeface="Open Sans ExtraBold" pitchFamily="2" charset="0"/>
                <a:ea typeface="Open Sans ExtraBold" pitchFamily="2" charset="0"/>
                <a:cs typeface="Open Sans ExtraBold" pitchFamily="2" charset="0"/>
              </a:defRPr>
            </a:lvl5pPr>
          </a:lstStyle>
          <a:p>
            <a:pPr lvl="0"/>
            <a:r>
              <a:rPr lang="en-US"/>
              <a:t>CLICK TO ENTER YOUR TITLE</a:t>
            </a:r>
          </a:p>
        </p:txBody>
      </p:sp>
      <p:sp>
        <p:nvSpPr>
          <p:cNvPr id="8" name="Text Placeholder 16">
            <a:extLst>
              <a:ext uri="{FF2B5EF4-FFF2-40B4-BE49-F238E27FC236}">
                <a16:creationId xmlns:a16="http://schemas.microsoft.com/office/drawing/2014/main" id="{142BF95E-0657-4BE6-AEC9-6CE3A9AB9FAF}"/>
              </a:ext>
            </a:extLst>
          </p:cNvPr>
          <p:cNvSpPr>
            <a:spLocks noGrp="1"/>
          </p:cNvSpPr>
          <p:nvPr>
            <p:ph type="body" sz="quarter" idx="11" hasCustomPrompt="1"/>
          </p:nvPr>
        </p:nvSpPr>
        <p:spPr>
          <a:xfrm>
            <a:off x="4143308" y="3840055"/>
            <a:ext cx="5478462" cy="422275"/>
          </a:xfrm>
          <a:prstGeom prst="rect">
            <a:avLst/>
          </a:prstGeom>
        </p:spPr>
        <p:txBody>
          <a:bodyPr/>
          <a:lstStyle>
            <a:lvl1pPr marL="0" indent="0">
              <a:buNone/>
              <a:defRPr sz="2400" i="1">
                <a:solidFill>
                  <a:schemeClr val="bg1"/>
                </a:solidFill>
                <a:latin typeface="Open Sans Medium" pitchFamily="2" charset="0"/>
                <a:ea typeface="Open Sans Medium" pitchFamily="2" charset="0"/>
                <a:cs typeface="Open Sans Medium" pitchFamily="2" charset="0"/>
              </a:defRPr>
            </a:lvl1pPr>
          </a:lstStyle>
          <a:p>
            <a:pPr lvl="0"/>
            <a:r>
              <a:rPr lang="en-US"/>
              <a:t>Click to edit your subtitle</a:t>
            </a:r>
          </a:p>
        </p:txBody>
      </p:sp>
      <p:sp>
        <p:nvSpPr>
          <p:cNvPr id="2" name="hcSlideMaster25.Title SlideHeader">
            <a:extLst>
              <a:ext uri="{FF2B5EF4-FFF2-40B4-BE49-F238E27FC236}">
                <a16:creationId xmlns:a16="http://schemas.microsoft.com/office/drawing/2014/main" id="{6415B0AB-1A06-61F0-BEE8-A9D49234EFC3}"/>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628394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DC8A64-A57A-4143-8E40-6D81449A8AFD}"/>
              </a:ext>
            </a:extLst>
          </p:cNvPr>
          <p:cNvSpPr>
            <a:spLocks noGrp="1"/>
          </p:cNvSpPr>
          <p:nvPr>
            <p:ph type="sldNum" sz="quarter" idx="12"/>
          </p:nvPr>
        </p:nvSpPr>
        <p:spPr>
          <a:xfrm>
            <a:off x="216959" y="6492875"/>
            <a:ext cx="486833" cy="365125"/>
          </a:xfrm>
          <a:prstGeom prst="rect">
            <a:avLst/>
          </a:prstGeom>
        </p:spPr>
        <p:txBody>
          <a:bodyPr/>
          <a:lstStyle>
            <a:lvl1pPr algn="ctr">
              <a:defRPr sz="1200">
                <a:solidFill>
                  <a:schemeClr val="bg1"/>
                </a:solidFill>
                <a:latin typeface="Open Sans" pitchFamily="2" charset="0"/>
                <a:ea typeface="Open Sans" pitchFamily="2" charset="0"/>
                <a:cs typeface="Open Sans" pitchFamily="2" charset="0"/>
              </a:defRPr>
            </a:lvl1pPr>
          </a:lstStyle>
          <a:p>
            <a:fld id="{B7217DA0-4F72-4A17-ACFB-793AFB9A769E}" type="slidenum">
              <a:rPr lang="en-US" smtClean="0"/>
              <a:pPr/>
              <a:t>‹#›</a:t>
            </a:fld>
            <a:endParaRPr lang="en-US"/>
          </a:p>
        </p:txBody>
      </p:sp>
      <p:sp>
        <p:nvSpPr>
          <p:cNvPr id="9" name="Text Placeholder 9">
            <a:extLst>
              <a:ext uri="{FF2B5EF4-FFF2-40B4-BE49-F238E27FC236}">
                <a16:creationId xmlns:a16="http://schemas.microsoft.com/office/drawing/2014/main" id="{2C7E90C0-338D-4B30-8CEC-B78E234721F0}"/>
              </a:ext>
            </a:extLst>
          </p:cNvPr>
          <p:cNvSpPr>
            <a:spLocks noGrp="1"/>
          </p:cNvSpPr>
          <p:nvPr>
            <p:ph type="body" sz="quarter" idx="10"/>
          </p:nvPr>
        </p:nvSpPr>
        <p:spPr>
          <a:xfrm>
            <a:off x="981075" y="6529387"/>
            <a:ext cx="3743325" cy="292100"/>
          </a:xfrm>
          <a:prstGeom prst="rect">
            <a:avLst/>
          </a:prstGeom>
        </p:spPr>
        <p:txBody>
          <a:bodyPr/>
          <a:lstStyle>
            <a:lvl1pPr marL="0" indent="0">
              <a:buNone/>
              <a:defRPr sz="1200">
                <a:solidFill>
                  <a:schemeClr val="bg1"/>
                </a:solidFill>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lvl="0"/>
            <a:r>
              <a:rPr lang="en-US"/>
              <a:t>Click to edit Master text styles</a:t>
            </a:r>
          </a:p>
        </p:txBody>
      </p:sp>
      <p:sp>
        <p:nvSpPr>
          <p:cNvPr id="10" name="Title 1">
            <a:extLst>
              <a:ext uri="{FF2B5EF4-FFF2-40B4-BE49-F238E27FC236}">
                <a16:creationId xmlns:a16="http://schemas.microsoft.com/office/drawing/2014/main" id="{9A5EFD01-40A1-4925-9E8C-ADE0F08EA677}"/>
              </a:ext>
            </a:extLst>
          </p:cNvPr>
          <p:cNvSpPr>
            <a:spLocks noGrp="1"/>
          </p:cNvSpPr>
          <p:nvPr>
            <p:ph type="title"/>
          </p:nvPr>
        </p:nvSpPr>
        <p:spPr>
          <a:xfrm>
            <a:off x="838200" y="391424"/>
            <a:ext cx="10515600" cy="833438"/>
          </a:xfrm>
          <a:prstGeom prst="rect">
            <a:avLst/>
          </a:prstGeom>
        </p:spPr>
        <p:txBody>
          <a:bodyPr/>
          <a:lstStyle>
            <a:lvl1pPr>
              <a:defRPr sz="4000">
                <a:solidFill>
                  <a:srgbClr val="002060"/>
                </a:solidFill>
                <a:latin typeface="Open Sans ExtraBold" pitchFamily="2" charset="0"/>
                <a:ea typeface="Open Sans ExtraBold" pitchFamily="2" charset="0"/>
                <a:cs typeface="Open Sans ExtraBold" pitchFamily="2" charset="0"/>
              </a:defRPr>
            </a:lvl1pPr>
          </a:lstStyle>
          <a:p>
            <a:r>
              <a:rPr lang="en-US"/>
              <a:t>Click to edit Master title style</a:t>
            </a:r>
          </a:p>
        </p:txBody>
      </p:sp>
      <p:sp>
        <p:nvSpPr>
          <p:cNvPr id="2" name="hcSlideMaster16.Title and ContentHeader">
            <a:extLst>
              <a:ext uri="{FF2B5EF4-FFF2-40B4-BE49-F238E27FC236}">
                <a16:creationId xmlns:a16="http://schemas.microsoft.com/office/drawing/2014/main" id="{90125840-5002-4DE6-6309-C651DD43C92F}"/>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4455441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7A8B548D-B94D-443B-A42D-CAF31A37BBF7}"/>
              </a:ext>
            </a:extLst>
          </p:cNvPr>
          <p:cNvSpPr>
            <a:spLocks noGrp="1"/>
          </p:cNvSpPr>
          <p:nvPr>
            <p:ph type="title"/>
          </p:nvPr>
        </p:nvSpPr>
        <p:spPr>
          <a:xfrm>
            <a:off x="838200" y="684722"/>
            <a:ext cx="10515600" cy="833438"/>
          </a:xfrm>
          <a:prstGeom prst="rect">
            <a:avLst/>
          </a:prstGeom>
        </p:spPr>
        <p:txBody>
          <a:bodyPr/>
          <a:lstStyle/>
          <a:p>
            <a:endParaRPr lang="en-US"/>
          </a:p>
        </p:txBody>
      </p:sp>
      <p:sp>
        <p:nvSpPr>
          <p:cNvPr id="44" name="Freeform: Shape 43">
            <a:extLst>
              <a:ext uri="{FF2B5EF4-FFF2-40B4-BE49-F238E27FC236}">
                <a16:creationId xmlns:a16="http://schemas.microsoft.com/office/drawing/2014/main" id="{E7A1653B-C73E-4FB0-B54A-0C97C7D4C019}"/>
              </a:ext>
            </a:extLst>
          </p:cNvPr>
          <p:cNvSpPr/>
          <p:nvPr userDrawn="1"/>
        </p:nvSpPr>
        <p:spPr>
          <a:xfrm>
            <a:off x="687439" y="3848100"/>
            <a:ext cx="10811679" cy="2189110"/>
          </a:xfrm>
          <a:custGeom>
            <a:avLst/>
            <a:gdLst>
              <a:gd name="connsiteX0" fmla="*/ 0 w 10450442"/>
              <a:gd name="connsiteY0" fmla="*/ 0 h 2115968"/>
              <a:gd name="connsiteX1" fmla="*/ 10450442 w 10450442"/>
              <a:gd name="connsiteY1" fmla="*/ 0 h 2115968"/>
              <a:gd name="connsiteX2" fmla="*/ 10450442 w 10450442"/>
              <a:gd name="connsiteY2" fmla="*/ 2115969 h 2115968"/>
              <a:gd name="connsiteX3" fmla="*/ 0 w 10450442"/>
              <a:gd name="connsiteY3" fmla="*/ 2115969 h 2115968"/>
            </a:gdLst>
            <a:ahLst/>
            <a:cxnLst>
              <a:cxn ang="0">
                <a:pos x="connsiteX0" y="connsiteY0"/>
              </a:cxn>
              <a:cxn ang="0">
                <a:pos x="connsiteX1" y="connsiteY1"/>
              </a:cxn>
              <a:cxn ang="0">
                <a:pos x="connsiteX2" y="connsiteY2"/>
              </a:cxn>
              <a:cxn ang="0">
                <a:pos x="connsiteX3" y="connsiteY3"/>
              </a:cxn>
            </a:cxnLst>
            <a:rect l="l" t="t" r="r" b="b"/>
            <a:pathLst>
              <a:path w="10450442" h="2115968">
                <a:moveTo>
                  <a:pt x="0" y="0"/>
                </a:moveTo>
                <a:lnTo>
                  <a:pt x="10450442" y="0"/>
                </a:lnTo>
                <a:lnTo>
                  <a:pt x="10450442" y="2115969"/>
                </a:lnTo>
                <a:lnTo>
                  <a:pt x="0" y="2115969"/>
                </a:lnTo>
                <a:close/>
              </a:path>
            </a:pathLst>
          </a:custGeom>
          <a:solidFill>
            <a:srgbClr val="99BBD6"/>
          </a:solidFill>
          <a:ln w="1063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58334BF-03FF-459D-98E0-CE7E7B035A67}"/>
              </a:ext>
            </a:extLst>
          </p:cNvPr>
          <p:cNvSpPr/>
          <p:nvPr userDrawn="1"/>
        </p:nvSpPr>
        <p:spPr>
          <a:xfrm>
            <a:off x="581024" y="3954515"/>
            <a:ext cx="10811679" cy="2189110"/>
          </a:xfrm>
          <a:custGeom>
            <a:avLst/>
            <a:gdLst>
              <a:gd name="connsiteX0" fmla="*/ 0 w 10450442"/>
              <a:gd name="connsiteY0" fmla="*/ 0 h 2115968"/>
              <a:gd name="connsiteX1" fmla="*/ 10450442 w 10450442"/>
              <a:gd name="connsiteY1" fmla="*/ 0 h 2115968"/>
              <a:gd name="connsiteX2" fmla="*/ 10450442 w 10450442"/>
              <a:gd name="connsiteY2" fmla="*/ 2115969 h 2115968"/>
              <a:gd name="connsiteX3" fmla="*/ 0 w 10450442"/>
              <a:gd name="connsiteY3" fmla="*/ 2115969 h 2115968"/>
            </a:gdLst>
            <a:ahLst/>
            <a:cxnLst>
              <a:cxn ang="0">
                <a:pos x="connsiteX0" y="connsiteY0"/>
              </a:cxn>
              <a:cxn ang="0">
                <a:pos x="connsiteX1" y="connsiteY1"/>
              </a:cxn>
              <a:cxn ang="0">
                <a:pos x="connsiteX2" y="connsiteY2"/>
              </a:cxn>
              <a:cxn ang="0">
                <a:pos x="connsiteX3" y="connsiteY3"/>
              </a:cxn>
            </a:cxnLst>
            <a:rect l="l" t="t" r="r" b="b"/>
            <a:pathLst>
              <a:path w="10450442" h="2115968">
                <a:moveTo>
                  <a:pt x="0" y="0"/>
                </a:moveTo>
                <a:lnTo>
                  <a:pt x="10450442" y="0"/>
                </a:lnTo>
                <a:lnTo>
                  <a:pt x="10450442" y="2115969"/>
                </a:lnTo>
                <a:lnTo>
                  <a:pt x="0" y="2115969"/>
                </a:lnTo>
                <a:close/>
              </a:path>
            </a:pathLst>
          </a:custGeom>
          <a:solidFill>
            <a:srgbClr val="F2F2F2"/>
          </a:solidFill>
          <a:ln w="10639" cap="flat">
            <a:noFill/>
            <a:prstDash val="solid"/>
            <a:miter/>
          </a:ln>
        </p:spPr>
        <p:txBody>
          <a:bodyPr rtlCol="0" anchor="ctr"/>
          <a:lstStyle/>
          <a:p>
            <a:endParaRPr lang="en-US"/>
          </a:p>
        </p:txBody>
      </p:sp>
      <p:sp>
        <p:nvSpPr>
          <p:cNvPr id="46" name="Slide Number Placeholder 11">
            <a:extLst>
              <a:ext uri="{FF2B5EF4-FFF2-40B4-BE49-F238E27FC236}">
                <a16:creationId xmlns:a16="http://schemas.microsoft.com/office/drawing/2014/main" id="{7AF25FD2-50E6-4434-86AF-3134B2CEB1EB}"/>
              </a:ext>
            </a:extLst>
          </p:cNvPr>
          <p:cNvSpPr txBox="1">
            <a:spLocks/>
          </p:cNvSpPr>
          <p:nvPr userDrawn="1"/>
        </p:nvSpPr>
        <p:spPr>
          <a:xfrm>
            <a:off x="216959" y="6492875"/>
            <a:ext cx="486833" cy="365125"/>
          </a:xfrm>
          <a:prstGeom prst="rect">
            <a:avLst/>
          </a:prstGeom>
        </p:spPr>
        <p:txBody>
          <a:bodyPr/>
          <a:lstStyle>
            <a:defPPr>
              <a:defRPr lang="en-US"/>
            </a:defPPr>
            <a:lvl1pPr marL="0" algn="ctr" defTabSz="914400" rtl="0" eaLnBrk="1" latinLnBrk="0" hangingPunct="1">
              <a:defRPr sz="1200"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17DA0-4F72-4A17-ACFB-793AFB9A769E}" type="slidenum">
              <a:rPr lang="en-US" smtClean="0"/>
              <a:pPr/>
              <a:t>‹#›</a:t>
            </a:fld>
            <a:endParaRPr lang="en-US"/>
          </a:p>
        </p:txBody>
      </p:sp>
      <p:pic>
        <p:nvPicPr>
          <p:cNvPr id="52" name="Graphic 51">
            <a:extLst>
              <a:ext uri="{FF2B5EF4-FFF2-40B4-BE49-F238E27FC236}">
                <a16:creationId xmlns:a16="http://schemas.microsoft.com/office/drawing/2014/main" id="{0253EE01-ACD7-46B0-B4C1-30FF472B7A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2049" y="4633093"/>
            <a:ext cx="3419475" cy="914400"/>
          </a:xfrm>
          <a:prstGeom prst="rect">
            <a:avLst/>
          </a:prstGeom>
        </p:spPr>
      </p:pic>
      <p:pic>
        <p:nvPicPr>
          <p:cNvPr id="53" name="Graphic 52">
            <a:extLst>
              <a:ext uri="{FF2B5EF4-FFF2-40B4-BE49-F238E27FC236}">
                <a16:creationId xmlns:a16="http://schemas.microsoft.com/office/drawing/2014/main" id="{BBC1F5B4-CB11-484F-94FA-F960688963B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81199" y="4461643"/>
            <a:ext cx="1781175" cy="342900"/>
          </a:xfrm>
          <a:prstGeom prst="rect">
            <a:avLst/>
          </a:prstGeom>
        </p:spPr>
      </p:pic>
      <p:sp>
        <p:nvSpPr>
          <p:cNvPr id="57" name="Text Placeholder 9">
            <a:extLst>
              <a:ext uri="{FF2B5EF4-FFF2-40B4-BE49-F238E27FC236}">
                <a16:creationId xmlns:a16="http://schemas.microsoft.com/office/drawing/2014/main" id="{1E88C37E-6C31-46ED-9702-25AC70997EEC}"/>
              </a:ext>
            </a:extLst>
          </p:cNvPr>
          <p:cNvSpPr>
            <a:spLocks noGrp="1"/>
          </p:cNvSpPr>
          <p:nvPr>
            <p:ph type="body" sz="quarter" idx="10" hasCustomPrompt="1"/>
          </p:nvPr>
        </p:nvSpPr>
        <p:spPr>
          <a:xfrm>
            <a:off x="2085974" y="4525668"/>
            <a:ext cx="1554374" cy="304753"/>
          </a:xfrm>
          <a:prstGeom prst="rect">
            <a:avLst/>
          </a:prstGeom>
        </p:spPr>
        <p:txBody>
          <a:bodyPr/>
          <a:lstStyle>
            <a:lvl1pPr marL="0" indent="0">
              <a:buNone/>
              <a:defRPr sz="1200" b="1">
                <a:solidFill>
                  <a:schemeClr val="accent3"/>
                </a:solidFill>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algn="ctr"/>
            <a:r>
              <a:rPr lang="en-US" sz="1200"/>
              <a:t>SAMPLE TEXT</a:t>
            </a:r>
          </a:p>
        </p:txBody>
      </p:sp>
      <p:sp>
        <p:nvSpPr>
          <p:cNvPr id="58" name="Text Placeholder 9">
            <a:extLst>
              <a:ext uri="{FF2B5EF4-FFF2-40B4-BE49-F238E27FC236}">
                <a16:creationId xmlns:a16="http://schemas.microsoft.com/office/drawing/2014/main" id="{5A9B976D-81E2-4AEF-9A16-5358F2244D26}"/>
              </a:ext>
            </a:extLst>
          </p:cNvPr>
          <p:cNvSpPr>
            <a:spLocks noGrp="1"/>
          </p:cNvSpPr>
          <p:nvPr>
            <p:ph type="body" sz="quarter" idx="11"/>
          </p:nvPr>
        </p:nvSpPr>
        <p:spPr>
          <a:xfrm>
            <a:off x="1000123" y="6530103"/>
            <a:ext cx="3743325" cy="292100"/>
          </a:xfrm>
          <a:prstGeom prst="rect">
            <a:avLst/>
          </a:prstGeom>
        </p:spPr>
        <p:txBody>
          <a:bodyPr/>
          <a:lstStyle>
            <a:lvl1pPr marL="0" indent="0">
              <a:buNone/>
              <a:defRPr sz="1200">
                <a:solidFill>
                  <a:schemeClr val="bg1"/>
                </a:solidFill>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lvl="0"/>
            <a:r>
              <a:rPr lang="en-US"/>
              <a:t>Click to edit Master text styles</a:t>
            </a:r>
          </a:p>
        </p:txBody>
      </p:sp>
      <p:sp>
        <p:nvSpPr>
          <p:cNvPr id="64" name="Text Placeholder 9">
            <a:extLst>
              <a:ext uri="{FF2B5EF4-FFF2-40B4-BE49-F238E27FC236}">
                <a16:creationId xmlns:a16="http://schemas.microsoft.com/office/drawing/2014/main" id="{A6AE5824-6346-4AC2-ADC2-E93DE4402680}"/>
              </a:ext>
            </a:extLst>
          </p:cNvPr>
          <p:cNvSpPr>
            <a:spLocks noGrp="1"/>
          </p:cNvSpPr>
          <p:nvPr>
            <p:ph type="body" sz="quarter" idx="12" hasCustomPrompt="1"/>
          </p:nvPr>
        </p:nvSpPr>
        <p:spPr>
          <a:xfrm>
            <a:off x="1483744" y="5034795"/>
            <a:ext cx="2674188" cy="304753"/>
          </a:xfrm>
          <a:prstGeom prst="rect">
            <a:avLst/>
          </a:prstGeom>
        </p:spPr>
        <p:txBody>
          <a:bodyPr/>
          <a:lstStyle>
            <a:lvl1pPr marL="0" indent="0">
              <a:buNone/>
              <a:defRPr sz="2800" b="1">
                <a:solidFill>
                  <a:schemeClr val="bg2">
                    <a:lumMod val="25000"/>
                  </a:schemeClr>
                </a:solidFill>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algn="ctr"/>
            <a:r>
              <a:rPr lang="en-US" sz="1200"/>
              <a:t>CLICK TO EDIT NOTES</a:t>
            </a:r>
          </a:p>
        </p:txBody>
      </p:sp>
      <p:sp>
        <p:nvSpPr>
          <p:cNvPr id="66" name="Text Placeholder 65">
            <a:extLst>
              <a:ext uri="{FF2B5EF4-FFF2-40B4-BE49-F238E27FC236}">
                <a16:creationId xmlns:a16="http://schemas.microsoft.com/office/drawing/2014/main" id="{790C5753-2B8C-46CE-8527-30933F6A7FEE}"/>
              </a:ext>
            </a:extLst>
          </p:cNvPr>
          <p:cNvSpPr>
            <a:spLocks noGrp="1"/>
          </p:cNvSpPr>
          <p:nvPr>
            <p:ph type="body" sz="quarter" idx="13" hasCustomPrompt="1"/>
          </p:nvPr>
        </p:nvSpPr>
        <p:spPr>
          <a:xfrm>
            <a:off x="5021264" y="4261385"/>
            <a:ext cx="6008688" cy="1708150"/>
          </a:xfrm>
          <a:prstGeom prst="rect">
            <a:avLst/>
          </a:prstGeom>
        </p:spPr>
        <p:txBody>
          <a:bodyPr/>
          <a:lstStyle>
            <a:lvl1pPr marL="0" indent="0">
              <a:buNone/>
              <a:defRPr/>
            </a:lvl1pPr>
            <a:lvl5pPr marL="1828800" indent="0">
              <a:buNone/>
              <a:defRPr sz="1400"/>
            </a:lvl5pPr>
          </a:lstStyle>
          <a:p>
            <a:r>
              <a:rPr lang="en-US" sz="1400">
                <a:latin typeface="Open Sans Light" pitchFamily="2" charset="0"/>
                <a:ea typeface="Open Sans Light" pitchFamily="2" charset="0"/>
                <a:cs typeface="Open Sans Light" pitchFamily="2" charset="0"/>
              </a:rPr>
              <a:t>Lorem ipsum </a:t>
            </a:r>
            <a:r>
              <a:rPr lang="en-US" sz="1400" b="0">
                <a:latin typeface="Open Sans Light" pitchFamily="2" charset="0"/>
                <a:ea typeface="Open Sans Light" pitchFamily="2" charset="0"/>
                <a:cs typeface="Open Sans Light" pitchFamily="2" charset="0"/>
              </a:rPr>
              <a:t>dolor sit </a:t>
            </a:r>
            <a:r>
              <a:rPr lang="en-US" sz="1400" b="0" err="1">
                <a:latin typeface="Open Sans Light" pitchFamily="2" charset="0"/>
                <a:ea typeface="Open Sans Light" pitchFamily="2" charset="0"/>
                <a:cs typeface="Open Sans Light" pitchFamily="2" charset="0"/>
              </a:rPr>
              <a:t>amet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consectetur</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adipiscing</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elit</a:t>
            </a:r>
            <a:r>
              <a:rPr lang="en-US" sz="1400" b="0">
                <a:latin typeface="Open Sans Light" pitchFamily="2" charset="0"/>
                <a:ea typeface="Open Sans Light" pitchFamily="2" charset="0"/>
                <a:cs typeface="Open Sans Light" pitchFamily="2" charset="0"/>
              </a:rPr>
              <a:t>. Nam </a:t>
            </a:r>
            <a:r>
              <a:rPr lang="en-US" sz="1400" b="0" err="1">
                <a:latin typeface="Open Sans Light" pitchFamily="2" charset="0"/>
                <a:ea typeface="Open Sans Light" pitchFamily="2" charset="0"/>
                <a:cs typeface="Open Sans Light" pitchFamily="2" charset="0"/>
              </a:rPr>
              <a:t>hendrerit</a:t>
            </a:r>
            <a:r>
              <a:rPr lang="en-US" sz="1400" b="0">
                <a:latin typeface="Open Sans Light" pitchFamily="2" charset="0"/>
                <a:ea typeface="Open Sans Light" pitchFamily="2" charset="0"/>
                <a:cs typeface="Open Sans Light" pitchFamily="2" charset="0"/>
              </a:rPr>
              <a:t> nisi sed </a:t>
            </a:r>
            <a:r>
              <a:rPr lang="en-US" sz="1400" b="0" err="1">
                <a:latin typeface="Open Sans Light" pitchFamily="2" charset="0"/>
                <a:ea typeface="Open Sans Light" pitchFamily="2" charset="0"/>
                <a:cs typeface="Open Sans Light" pitchFamily="2" charset="0"/>
              </a:rPr>
              <a:t>sollicitudin</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pellentesque</a:t>
            </a:r>
            <a:r>
              <a:rPr lang="en-US" sz="1400" b="0">
                <a:latin typeface="Open Sans Light" pitchFamily="2" charset="0"/>
                <a:ea typeface="Open Sans Light" pitchFamily="2" charset="0"/>
                <a:cs typeface="Open Sans Light" pitchFamily="2" charset="0"/>
              </a:rPr>
              <a:t>. Nunc </a:t>
            </a:r>
            <a:r>
              <a:rPr lang="en-US" sz="1400" b="0" err="1">
                <a:latin typeface="Open Sans Light" pitchFamily="2" charset="0"/>
                <a:ea typeface="Open Sans Light" pitchFamily="2" charset="0"/>
                <a:cs typeface="Open Sans Light" pitchFamily="2" charset="0"/>
              </a:rPr>
              <a:t>posuere</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purus</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rhoncus</a:t>
            </a:r>
            <a:r>
              <a:rPr lang="en-US" sz="1400" b="0">
                <a:latin typeface="Open Sans Light" pitchFamily="2" charset="0"/>
                <a:ea typeface="Open Sans Light" pitchFamily="2" charset="0"/>
                <a:cs typeface="Open Sans Light" pitchFamily="2" charset="0"/>
              </a:rPr>
              <a:t> pulvinar </a:t>
            </a:r>
            <a:r>
              <a:rPr lang="en-US" sz="1400" b="0" err="1">
                <a:latin typeface="Open Sans Light" pitchFamily="2" charset="0"/>
                <a:ea typeface="Open Sans Light" pitchFamily="2" charset="0"/>
                <a:cs typeface="Open Sans Light" pitchFamily="2" charset="0"/>
              </a:rPr>
              <a:t>aliquam</a:t>
            </a:r>
            <a:r>
              <a:rPr lang="en-US" sz="1400" b="0">
                <a:latin typeface="Open Sans Light" pitchFamily="2" charset="0"/>
                <a:ea typeface="Open Sans Light" pitchFamily="2" charset="0"/>
                <a:cs typeface="Open Sans Light" pitchFamily="2" charset="0"/>
              </a:rPr>
              <a:t>. Ut </a:t>
            </a:r>
            <a:r>
              <a:rPr lang="en-US" sz="1400" b="0" err="1">
                <a:latin typeface="Open Sans Light" pitchFamily="2" charset="0"/>
                <a:ea typeface="Open Sans Light" pitchFamily="2" charset="0"/>
                <a:cs typeface="Open Sans Light" pitchFamily="2" charset="0"/>
              </a:rPr>
              <a:t>aliquet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tristique</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nisl</a:t>
            </a:r>
            <a:r>
              <a:rPr lang="en-US" sz="1400" b="0">
                <a:latin typeface="Open Sans Light" pitchFamily="2" charset="0"/>
                <a:ea typeface="Open Sans Light" pitchFamily="2" charset="0"/>
                <a:cs typeface="Open Sans Light" pitchFamily="2" charset="0"/>
              </a:rPr>
              <a:t> vitae </a:t>
            </a:r>
            <a:r>
              <a:rPr lang="en-US" sz="1400" b="0" err="1">
                <a:latin typeface="Open Sans Light" pitchFamily="2" charset="0"/>
                <a:ea typeface="Open Sans Light" pitchFamily="2" charset="0"/>
                <a:cs typeface="Open Sans Light" pitchFamily="2" charset="0"/>
              </a:rPr>
              <a:t>volutpat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Nulla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aliquet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porttitor</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venenatis</a:t>
            </a:r>
            <a:r>
              <a:rPr lang="en-US" sz="1400" b="0">
                <a:latin typeface="Open Sans Light" pitchFamily="2" charset="0"/>
                <a:ea typeface="Open Sans Light" pitchFamily="2" charset="0"/>
                <a:cs typeface="Open Sans Light" pitchFamily="2" charset="0"/>
              </a:rPr>
              <a:t>. Donec a dui et dui </a:t>
            </a:r>
            <a:r>
              <a:rPr lang="en-US" sz="1400" b="0" err="1">
                <a:latin typeface="Open Sans Light" pitchFamily="2" charset="0"/>
                <a:ea typeface="Open Sans Light" pitchFamily="2" charset="0"/>
                <a:cs typeface="Open Sans Light" pitchFamily="2" charset="0"/>
              </a:rPr>
              <a:t>fringilla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consectetur</a:t>
            </a:r>
            <a:r>
              <a:rPr lang="en-US" sz="1400" b="0">
                <a:latin typeface="Open Sans Light" pitchFamily="2" charset="0"/>
                <a:ea typeface="Open Sans Light" pitchFamily="2" charset="0"/>
                <a:cs typeface="Open Sans Light" pitchFamily="2" charset="0"/>
              </a:rPr>
              <a:t> id </a:t>
            </a:r>
            <a:r>
              <a:rPr lang="en-US" sz="1400" b="0" err="1">
                <a:latin typeface="Open Sans Light" pitchFamily="2" charset="0"/>
                <a:ea typeface="Open Sans Light" pitchFamily="2" charset="0"/>
                <a:cs typeface="Open Sans Light" pitchFamily="2" charset="0"/>
              </a:rPr>
              <a:t>nec</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massa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Aliquam</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erat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volutpat</a:t>
            </a:r>
            <a:r>
              <a:rPr lang="en-US" sz="1400" b="0">
                <a:latin typeface="Open Sans Light" pitchFamily="2" charset="0"/>
                <a:ea typeface="Open Sans Light" pitchFamily="2" charset="0"/>
                <a:cs typeface="Open Sans Light" pitchFamily="2" charset="0"/>
              </a:rPr>
              <a:t>. Sed </a:t>
            </a:r>
            <a:r>
              <a:rPr lang="en-US" sz="1400" b="0" err="1">
                <a:latin typeface="Open Sans Light" pitchFamily="2" charset="0"/>
                <a:ea typeface="Open Sans Light" pitchFamily="2" charset="0"/>
                <a:cs typeface="Open Sans Light" pitchFamily="2" charset="0"/>
              </a:rPr>
              <a:t>ut</a:t>
            </a:r>
            <a:r>
              <a:rPr lang="en-US" sz="1400" b="0">
                <a:latin typeface="Open Sans Light" pitchFamily="2" charset="0"/>
                <a:ea typeface="Open Sans Light" pitchFamily="2" charset="0"/>
                <a:cs typeface="Open Sans Light" pitchFamily="2" charset="0"/>
              </a:rPr>
              <a:t> dui </a:t>
            </a:r>
            <a:r>
              <a:rPr lang="en-US" sz="1400" b="0" err="1">
                <a:latin typeface="Open Sans Light" pitchFamily="2" charset="0"/>
                <a:ea typeface="Open Sans Light" pitchFamily="2" charset="0"/>
                <a:cs typeface="Open Sans Light" pitchFamily="2" charset="0"/>
              </a:rPr>
              <a:t>ut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lacus</a:t>
            </a:r>
            <a:r>
              <a:rPr lang="en-US" sz="1400" b="0">
                <a:latin typeface="Open Sans Light" pitchFamily="2" charset="0"/>
                <a:ea typeface="Open Sans Light" pitchFamily="2" charset="0"/>
                <a:cs typeface="Open Sans Light" pitchFamily="2" charset="0"/>
              </a:rPr>
              <a:t> dictum fermentum vel </a:t>
            </a:r>
            <a:r>
              <a:rPr lang="en-US" sz="1400" b="0" err="1">
                <a:latin typeface="Open Sans Light" pitchFamily="2" charset="0"/>
                <a:ea typeface="Open Sans Light" pitchFamily="2" charset="0"/>
                <a:cs typeface="Open Sans Light" pitchFamily="2" charset="0"/>
              </a:rPr>
              <a:t>tincidunt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neque</a:t>
            </a:r>
            <a:r>
              <a:rPr lang="en-US" sz="1400" b="0">
                <a:latin typeface="Open Sans Light" pitchFamily="2" charset="0"/>
                <a:ea typeface="Open Sans Light" pitchFamily="2" charset="0"/>
                <a:cs typeface="Open Sans Light" pitchFamily="2" charset="0"/>
              </a:rPr>
              <a:t>. Sed </a:t>
            </a:r>
            <a:r>
              <a:rPr lang="en-US" sz="1400" b="0" err="1">
                <a:latin typeface="Open Sans Light" pitchFamily="2" charset="0"/>
                <a:ea typeface="Open Sans Light" pitchFamily="2" charset="0"/>
                <a:cs typeface="Open Sans Light" pitchFamily="2" charset="0"/>
              </a:rPr>
              <a:t>sed</a:t>
            </a:r>
            <a:r>
              <a:rPr lang="en-US" sz="1400" b="0">
                <a:latin typeface="Open Sans Light" pitchFamily="2" charset="0"/>
                <a:ea typeface="Open Sans Light" pitchFamily="2" charset="0"/>
                <a:cs typeface="Open Sans Light" pitchFamily="2" charset="0"/>
              </a:rPr>
              <a:t> lacinia </a:t>
            </a:r>
            <a:r>
              <a:rPr lang="en-US" sz="1400" b="0" err="1">
                <a:latin typeface="Open Sans Light" pitchFamily="2" charset="0"/>
                <a:ea typeface="Open Sans Light" pitchFamily="2" charset="0"/>
                <a:cs typeface="Open Sans Light" pitchFamily="2" charset="0"/>
              </a:rPr>
              <a:t>lectus</a:t>
            </a:r>
            <a:r>
              <a:rPr lang="en-US" sz="1400" b="0">
                <a:latin typeface="Open Sans Light" pitchFamily="2" charset="0"/>
                <a:ea typeface="Open Sans Light" pitchFamily="2" charset="0"/>
                <a:cs typeface="Open Sans Light" pitchFamily="2" charset="0"/>
              </a:rPr>
              <a:t>. Duis sit </a:t>
            </a:r>
            <a:r>
              <a:rPr lang="en-US" sz="1400" b="0" err="1">
                <a:latin typeface="Open Sans Light" pitchFamily="2" charset="0"/>
                <a:ea typeface="Open Sans Light" pitchFamily="2" charset="0"/>
                <a:cs typeface="Open Sans Light" pitchFamily="2" charset="0"/>
              </a:rPr>
              <a:t>amet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sodales</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felis</a:t>
            </a:r>
            <a:r>
              <a:rPr lang="en-US" sz="1400" b="0">
                <a:latin typeface="Open Sans Light" pitchFamily="2" charset="0"/>
                <a:ea typeface="Open Sans Light" pitchFamily="2" charset="0"/>
                <a:cs typeface="Open Sans Light" pitchFamily="2" charset="0"/>
              </a:rPr>
              <a:t>. Duis </a:t>
            </a:r>
            <a:r>
              <a:rPr lang="en-US" sz="1400" b="0" err="1">
                <a:latin typeface="Open Sans Light" pitchFamily="2" charset="0"/>
                <a:ea typeface="Open Sans Light" pitchFamily="2" charset="0"/>
                <a:cs typeface="Open Sans Light" pitchFamily="2" charset="0"/>
              </a:rPr>
              <a:t>nunc</a:t>
            </a:r>
            <a:r>
              <a:rPr lang="en-US" sz="1400" b="0">
                <a:latin typeface="Open Sans Light" pitchFamily="2" charset="0"/>
                <a:ea typeface="Open Sans Light" pitchFamily="2" charset="0"/>
                <a:cs typeface="Open Sans Light" pitchFamily="2" charset="0"/>
              </a:rPr>
              <a:t> eros, </a:t>
            </a:r>
            <a:r>
              <a:rPr lang="en-US" sz="1400" b="0" err="1">
                <a:latin typeface="Open Sans Light" pitchFamily="2" charset="0"/>
                <a:ea typeface="Open Sans Light" pitchFamily="2" charset="0"/>
                <a:cs typeface="Open Sans Light" pitchFamily="2" charset="0"/>
              </a:rPr>
              <a:t>mattis</a:t>
            </a:r>
            <a:r>
              <a:rPr lang="en-US" sz="1400" b="0">
                <a:latin typeface="Open Sans Light" pitchFamily="2" charset="0"/>
                <a:ea typeface="Open Sans Light" pitchFamily="2" charset="0"/>
                <a:cs typeface="Open Sans Light" pitchFamily="2" charset="0"/>
              </a:rPr>
              <a:t> at dui ac, convallis semper </a:t>
            </a:r>
            <a:r>
              <a:rPr lang="en-US" sz="1400" b="0" err="1">
                <a:latin typeface="Open Sans Light" pitchFamily="2" charset="0"/>
                <a:ea typeface="Open Sans Light" pitchFamily="2" charset="0"/>
                <a:cs typeface="Open Sans Light" pitchFamily="2" charset="0"/>
              </a:rPr>
              <a:t>risus</a:t>
            </a:r>
            <a:r>
              <a:rPr lang="en-US" sz="1400" b="0">
                <a:latin typeface="Open Sans Light" pitchFamily="2" charset="0"/>
                <a:ea typeface="Open Sans Light" pitchFamily="2" charset="0"/>
                <a:cs typeface="Open Sans Light" pitchFamily="2" charset="0"/>
              </a:rPr>
              <a:t>. In </a:t>
            </a:r>
            <a:r>
              <a:rPr lang="en-US" sz="1400" b="0" err="1">
                <a:latin typeface="Open Sans Light" pitchFamily="2" charset="0"/>
                <a:ea typeface="Open Sans Light" pitchFamily="2" charset="0"/>
                <a:cs typeface="Open Sans Light" pitchFamily="2" charset="0"/>
              </a:rPr>
              <a:t>adipiscing</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ultrices</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tellus</a:t>
            </a:r>
            <a:r>
              <a:rPr lang="en-US" sz="1400" b="0">
                <a:latin typeface="Open Sans Light" pitchFamily="2" charset="0"/>
                <a:ea typeface="Open Sans Light" pitchFamily="2" charset="0"/>
                <a:cs typeface="Open Sans Light" pitchFamily="2" charset="0"/>
              </a:rPr>
              <a:t>, in </a:t>
            </a:r>
            <a:r>
              <a:rPr lang="en-US" sz="1400" b="0" err="1">
                <a:latin typeface="Open Sans Light" pitchFamily="2" charset="0"/>
                <a:ea typeface="Open Sans Light" pitchFamily="2" charset="0"/>
                <a:cs typeface="Open Sans Light" pitchFamily="2" charset="0"/>
              </a:rPr>
              <a:t>suscipit</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massa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vehicula</a:t>
            </a:r>
            <a:r>
              <a:rPr lang="en-US" sz="1400" b="0">
                <a:latin typeface="Open Sans Light" pitchFamily="2" charset="0"/>
                <a:ea typeface="Open Sans Light" pitchFamily="2" charset="0"/>
                <a:cs typeface="Open Sans Light" pitchFamily="2" charset="0"/>
              </a:rPr>
              <a:t> </a:t>
            </a:r>
            <a:r>
              <a:rPr lang="en-US" sz="1400" b="0" err="1">
                <a:latin typeface="Open Sans Light" pitchFamily="2" charset="0"/>
                <a:ea typeface="Open Sans Light" pitchFamily="2" charset="0"/>
                <a:cs typeface="Open Sans Light" pitchFamily="2" charset="0"/>
              </a:rPr>
              <a:t>eu</a:t>
            </a:r>
            <a:r>
              <a:rPr lang="en-US" sz="1400" b="0">
                <a:latin typeface="Open Sans Light" pitchFamily="2" charset="0"/>
                <a:ea typeface="Open Sans Light" pitchFamily="2" charset="0"/>
                <a:cs typeface="Open Sans Light" pitchFamily="2" charset="0"/>
              </a:rPr>
              <a:t>.</a:t>
            </a:r>
          </a:p>
        </p:txBody>
      </p:sp>
      <p:sp>
        <p:nvSpPr>
          <p:cNvPr id="2" name="hcSlideMaster16.Custom LayoutHeader">
            <a:extLst>
              <a:ext uri="{FF2B5EF4-FFF2-40B4-BE49-F238E27FC236}">
                <a16:creationId xmlns:a16="http://schemas.microsoft.com/office/drawing/2014/main" id="{76AC2FDF-BB63-25CE-A89A-C676E2B0326B}"/>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83892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DF83EE-77DD-4782-9358-F253FAF892EE}"/>
              </a:ext>
            </a:extLst>
          </p:cNvPr>
          <p:cNvSpPr/>
          <p:nvPr userDrawn="1"/>
        </p:nvSpPr>
        <p:spPr>
          <a:xfrm>
            <a:off x="1926771" y="1926772"/>
            <a:ext cx="10265229" cy="3004457"/>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C7B05-3A34-40FC-832E-560677598D49}"/>
              </a:ext>
            </a:extLst>
          </p:cNvPr>
          <p:cNvSpPr>
            <a:spLocks noGrp="1"/>
          </p:cNvSpPr>
          <p:nvPr>
            <p:ph type="ctrTitle"/>
          </p:nvPr>
        </p:nvSpPr>
        <p:spPr>
          <a:xfrm>
            <a:off x="4098471" y="2367644"/>
            <a:ext cx="7690758" cy="1493382"/>
          </a:xfrm>
          <a:prstGeom prst="rect">
            <a:avLst/>
          </a:prstGeom>
        </p:spPr>
        <p:txBody>
          <a:bodyPr anchor="b">
            <a:noAutofit/>
          </a:bodyPr>
          <a:lstStyle>
            <a:lvl1pPr algn="l">
              <a:defRPr sz="5000" b="1">
                <a:solidFill>
                  <a:schemeClr val="bg1"/>
                </a:solidFill>
                <a:latin typeface="Open Sans" pitchFamily="2" charset="0"/>
                <a:ea typeface="Open Sans" pitchFamily="2" charset="0"/>
                <a:cs typeface="Open Sans"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04B08D72-3FAC-4527-A624-782F1D44C392}"/>
              </a:ext>
            </a:extLst>
          </p:cNvPr>
          <p:cNvSpPr>
            <a:spLocks noGrp="1"/>
          </p:cNvSpPr>
          <p:nvPr>
            <p:ph type="subTitle" idx="1"/>
          </p:nvPr>
        </p:nvSpPr>
        <p:spPr>
          <a:xfrm>
            <a:off x="4098471" y="3953102"/>
            <a:ext cx="7633607" cy="496434"/>
          </a:xfrm>
          <a:prstGeom prst="rect">
            <a:avLst/>
          </a:prstGeom>
        </p:spPr>
        <p:txBody>
          <a:bodyPr>
            <a:normAutofit/>
          </a:bodyPr>
          <a:lstStyle>
            <a:lvl1pPr marL="0" indent="0" algn="l">
              <a:buNone/>
              <a:defRPr lang="en-US" sz="2600" i="1" dirty="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NSF logo">
            <a:extLst>
              <a:ext uri="{FF2B5EF4-FFF2-40B4-BE49-F238E27FC236}">
                <a16:creationId xmlns:a16="http://schemas.microsoft.com/office/drawing/2014/main" id="{E357ACD2-83C4-492D-A0FF-0E834F9A08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735" y="2562636"/>
            <a:ext cx="1827772" cy="1732727"/>
          </a:xfrm>
          <a:prstGeom prst="rect">
            <a:avLst/>
          </a:prstGeom>
        </p:spPr>
      </p:pic>
      <p:pic>
        <p:nvPicPr>
          <p:cNvPr id="12" name="Graphic 11">
            <a:extLst>
              <a:ext uri="{FF2B5EF4-FFF2-40B4-BE49-F238E27FC236}">
                <a16:creationId xmlns:a16="http://schemas.microsoft.com/office/drawing/2014/main" id="{7A393E46-C3A6-471A-8C8B-C8C0857096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93941" y="4140654"/>
            <a:ext cx="790575" cy="790575"/>
          </a:xfrm>
          <a:prstGeom prst="rect">
            <a:avLst/>
          </a:prstGeom>
        </p:spPr>
      </p:pic>
    </p:spTree>
    <p:extLst>
      <p:ext uri="{BB962C8B-B14F-4D97-AF65-F5344CB8AC3E}">
        <p14:creationId xmlns:p14="http://schemas.microsoft.com/office/powerpoint/2010/main" val="188390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D86AF1B-EE05-41DD-87B9-94E07DD514A8}"/>
              </a:ext>
            </a:extLst>
          </p:cNvPr>
          <p:cNvSpPr/>
          <p:nvPr userDrawn="1"/>
        </p:nvSpPr>
        <p:spPr>
          <a:xfrm>
            <a:off x="1926771" y="1766945"/>
            <a:ext cx="10265229" cy="3324110"/>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NSF logo">
            <a:extLst>
              <a:ext uri="{FF2B5EF4-FFF2-40B4-BE49-F238E27FC236}">
                <a16:creationId xmlns:a16="http://schemas.microsoft.com/office/drawing/2014/main" id="{28FAE5B1-0954-48B6-8DC6-AD940A35BE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735" y="2562636"/>
            <a:ext cx="1827772" cy="1732727"/>
          </a:xfrm>
          <a:prstGeom prst="rect">
            <a:avLst/>
          </a:prstGeom>
        </p:spPr>
      </p:pic>
      <p:pic>
        <p:nvPicPr>
          <p:cNvPr id="33" name="Graphic 32">
            <a:extLst>
              <a:ext uri="{FF2B5EF4-FFF2-40B4-BE49-F238E27FC236}">
                <a16:creationId xmlns:a16="http://schemas.microsoft.com/office/drawing/2014/main" id="{82AAAF8B-58E8-44BE-83AE-B52A99DB41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27744" y="5082429"/>
            <a:ext cx="1318372" cy="1318372"/>
          </a:xfrm>
          <a:prstGeom prst="rect">
            <a:avLst/>
          </a:prstGeom>
        </p:spPr>
      </p:pic>
      <p:sp>
        <p:nvSpPr>
          <p:cNvPr id="2" name="Title 1">
            <a:extLst>
              <a:ext uri="{FF2B5EF4-FFF2-40B4-BE49-F238E27FC236}">
                <a16:creationId xmlns:a16="http://schemas.microsoft.com/office/drawing/2014/main" id="{8966CA31-DF01-439C-85D7-B3EF3C30B0D6}"/>
              </a:ext>
            </a:extLst>
          </p:cNvPr>
          <p:cNvSpPr>
            <a:spLocks noGrp="1"/>
          </p:cNvSpPr>
          <p:nvPr>
            <p:ph type="ctrTitle"/>
          </p:nvPr>
        </p:nvSpPr>
        <p:spPr>
          <a:xfrm>
            <a:off x="4106939" y="2449285"/>
            <a:ext cx="7519005" cy="1542370"/>
          </a:xfrm>
          <a:prstGeom prst="rect">
            <a:avLst/>
          </a:prstGeom>
        </p:spPr>
        <p:txBody>
          <a:bodyPr anchor="b"/>
          <a:lstStyle>
            <a:lvl1pPr algn="l">
              <a:defRPr sz="5000" b="1">
                <a:solidFill>
                  <a:schemeClr val="bg1"/>
                </a:solidFill>
                <a:latin typeface="Open Sans" pitchFamily="2" charset="0"/>
                <a:ea typeface="Open Sans" pitchFamily="2" charset="0"/>
                <a:cs typeface="Open Sans"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F44AEBC9-1957-44F4-AF69-62F20976F9E3}"/>
              </a:ext>
            </a:extLst>
          </p:cNvPr>
          <p:cNvSpPr>
            <a:spLocks noGrp="1"/>
          </p:cNvSpPr>
          <p:nvPr>
            <p:ph type="subTitle" idx="1"/>
          </p:nvPr>
        </p:nvSpPr>
        <p:spPr>
          <a:xfrm>
            <a:off x="4106938" y="4083730"/>
            <a:ext cx="7519005" cy="463776"/>
          </a:xfrm>
          <a:prstGeom prst="rect">
            <a:avLst/>
          </a:prstGeom>
        </p:spPr>
        <p:txBody>
          <a:bodyPr/>
          <a:lstStyle>
            <a:lvl1pPr marL="0" indent="0" algn="l">
              <a:buNone/>
              <a:defRPr sz="2400" i="1">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hcSlideMaster3.Title SlideHeader">
            <a:extLst>
              <a:ext uri="{FF2B5EF4-FFF2-40B4-BE49-F238E27FC236}">
                <a16:creationId xmlns:a16="http://schemas.microsoft.com/office/drawing/2014/main" id="{F17C05DE-0337-D73D-8115-0FB1927EB93B}"/>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3095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383EC4-44C3-4C07-8A0D-B6ACD97988A0}"/>
              </a:ext>
            </a:extLst>
          </p:cNvPr>
          <p:cNvSpPr/>
          <p:nvPr userDrawn="1"/>
        </p:nvSpPr>
        <p:spPr>
          <a:xfrm>
            <a:off x="1688647" y="1926772"/>
            <a:ext cx="10503354" cy="3004457"/>
          </a:xfrm>
          <a:prstGeom prst="rect">
            <a:avLst/>
          </a:prstGeom>
          <a:solidFill>
            <a:srgbClr val="00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44F24200-12F7-450A-97C7-63118AD61D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8646" y="1921101"/>
            <a:ext cx="2997654" cy="3015797"/>
          </a:xfrm>
          <a:prstGeom prst="rect">
            <a:avLst/>
          </a:prstGeom>
        </p:spPr>
      </p:pic>
      <p:pic>
        <p:nvPicPr>
          <p:cNvPr id="20" name="Picture 19" descr="NSF logo">
            <a:extLst>
              <a:ext uri="{FF2B5EF4-FFF2-40B4-BE49-F238E27FC236}">
                <a16:creationId xmlns:a16="http://schemas.microsoft.com/office/drawing/2014/main" id="{2E8E0342-8533-4604-BF53-76C2987F09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73587" y="2562636"/>
            <a:ext cx="1827772" cy="1732727"/>
          </a:xfrm>
          <a:prstGeom prst="rect">
            <a:avLst/>
          </a:prstGeom>
        </p:spPr>
      </p:pic>
      <p:pic>
        <p:nvPicPr>
          <p:cNvPr id="21" name="Graphic 20">
            <a:extLst>
              <a:ext uri="{FF2B5EF4-FFF2-40B4-BE49-F238E27FC236}">
                <a16:creationId xmlns:a16="http://schemas.microsoft.com/office/drawing/2014/main" id="{74CBD710-8FD1-44FE-81CC-59D36631BDB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401425" y="4146324"/>
            <a:ext cx="790575" cy="790575"/>
          </a:xfrm>
          <a:prstGeom prst="rect">
            <a:avLst/>
          </a:prstGeom>
        </p:spPr>
      </p:pic>
      <p:sp>
        <p:nvSpPr>
          <p:cNvPr id="5" name="Text Placeholder 4">
            <a:extLst>
              <a:ext uri="{FF2B5EF4-FFF2-40B4-BE49-F238E27FC236}">
                <a16:creationId xmlns:a16="http://schemas.microsoft.com/office/drawing/2014/main" id="{91212F72-7B26-4204-BADA-AE07A5973C1A}"/>
              </a:ext>
            </a:extLst>
          </p:cNvPr>
          <p:cNvSpPr>
            <a:spLocks noGrp="1"/>
          </p:cNvSpPr>
          <p:nvPr>
            <p:ph type="body" sz="quarter" idx="10"/>
          </p:nvPr>
        </p:nvSpPr>
        <p:spPr>
          <a:xfrm>
            <a:off x="5057775" y="2562636"/>
            <a:ext cx="6858000" cy="1411784"/>
          </a:xfrm>
          <a:prstGeom prst="rect">
            <a:avLst/>
          </a:prstGeom>
        </p:spPr>
        <p:txBody>
          <a:bodyPr/>
          <a:lstStyle>
            <a:lvl1pPr marL="0" indent="0">
              <a:buNone/>
              <a:defRPr sz="5000" b="1">
                <a:solidFill>
                  <a:schemeClr val="bg1"/>
                </a:solidFill>
                <a:latin typeface="Open Sans" pitchFamily="2" charset="0"/>
                <a:ea typeface="Open Sans" pitchFamily="2" charset="0"/>
                <a:cs typeface="Open Sans"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CE923A72-7756-4E04-86E9-31666EE05726}"/>
              </a:ext>
            </a:extLst>
          </p:cNvPr>
          <p:cNvSpPr>
            <a:spLocks noGrp="1"/>
          </p:cNvSpPr>
          <p:nvPr>
            <p:ph type="body" sz="quarter" idx="11" hasCustomPrompt="1"/>
          </p:nvPr>
        </p:nvSpPr>
        <p:spPr>
          <a:xfrm>
            <a:off x="5057775" y="4146323"/>
            <a:ext cx="6219825" cy="613001"/>
          </a:xfrm>
          <a:prstGeom prst="rect">
            <a:avLst/>
          </a:prstGeom>
        </p:spPr>
        <p:txBody>
          <a:bodyPr/>
          <a:lstStyle>
            <a:lvl1pPr marL="0" indent="0">
              <a:buNone/>
              <a:defRPr sz="2400" i="1">
                <a:solidFill>
                  <a:schemeClr val="bg1"/>
                </a:solidFill>
                <a:latin typeface="Open Sans" pitchFamily="2" charset="0"/>
                <a:ea typeface="Open Sans" pitchFamily="2" charset="0"/>
                <a:cs typeface="Open Sans" pitchFamily="2" charset="0"/>
              </a:defRPr>
            </a:lvl1pPr>
          </a:lstStyle>
          <a:p>
            <a:pPr lvl="0"/>
            <a:r>
              <a:rPr lang="en-US"/>
              <a:t>Click to edit Master subtitle styles</a:t>
            </a:r>
          </a:p>
        </p:txBody>
      </p:sp>
      <p:sp>
        <p:nvSpPr>
          <p:cNvPr id="2" name="hcSlideMaster5.Title SlideHeader">
            <a:extLst>
              <a:ext uri="{FF2B5EF4-FFF2-40B4-BE49-F238E27FC236}">
                <a16:creationId xmlns:a16="http://schemas.microsoft.com/office/drawing/2014/main" id="{3DB501D3-1797-869E-B03A-C1943B4A9D62}"/>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55309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CD2BA79-6BBC-4D5F-89AA-ECD6861D67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24163" y="2105025"/>
            <a:ext cx="6543675" cy="2647950"/>
          </a:xfrm>
          <a:prstGeom prst="rect">
            <a:avLst/>
          </a:prstGeom>
        </p:spPr>
      </p:pic>
      <p:pic>
        <p:nvPicPr>
          <p:cNvPr id="20" name="Picture 19" descr="NSF logo">
            <a:extLst>
              <a:ext uri="{FF2B5EF4-FFF2-40B4-BE49-F238E27FC236}">
                <a16:creationId xmlns:a16="http://schemas.microsoft.com/office/drawing/2014/main" id="{2E8E0342-8533-4604-BF53-76C2987F09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317" y="621693"/>
            <a:ext cx="1091329" cy="1034579"/>
          </a:xfrm>
          <a:prstGeom prst="rect">
            <a:avLst/>
          </a:prstGeom>
        </p:spPr>
      </p:pic>
      <p:sp>
        <p:nvSpPr>
          <p:cNvPr id="5" name="Text Placeholder 4">
            <a:extLst>
              <a:ext uri="{FF2B5EF4-FFF2-40B4-BE49-F238E27FC236}">
                <a16:creationId xmlns:a16="http://schemas.microsoft.com/office/drawing/2014/main" id="{91212F72-7B26-4204-BADA-AE07A5973C1A}"/>
              </a:ext>
            </a:extLst>
          </p:cNvPr>
          <p:cNvSpPr>
            <a:spLocks noGrp="1"/>
          </p:cNvSpPr>
          <p:nvPr>
            <p:ph type="body" sz="quarter" idx="10" hasCustomPrompt="1"/>
          </p:nvPr>
        </p:nvSpPr>
        <p:spPr>
          <a:xfrm>
            <a:off x="2981324" y="2735131"/>
            <a:ext cx="6237017" cy="1411784"/>
          </a:xfrm>
          <a:prstGeom prst="rect">
            <a:avLst/>
          </a:prstGeom>
        </p:spPr>
        <p:txBody>
          <a:bodyPr/>
          <a:lstStyle>
            <a:lvl1pPr marL="0" indent="0" algn="ctr">
              <a:buNone/>
              <a:defRPr sz="5000" b="1">
                <a:solidFill>
                  <a:schemeClr val="bg1"/>
                </a:solidFill>
                <a:latin typeface="Open Sans" pitchFamily="2" charset="0"/>
                <a:ea typeface="Open Sans" pitchFamily="2" charset="0"/>
                <a:cs typeface="Open Sans"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text styles</a:t>
            </a:r>
          </a:p>
        </p:txBody>
      </p:sp>
      <p:pic>
        <p:nvPicPr>
          <p:cNvPr id="3" name="Graphic 2">
            <a:extLst>
              <a:ext uri="{FF2B5EF4-FFF2-40B4-BE49-F238E27FC236}">
                <a16:creationId xmlns:a16="http://schemas.microsoft.com/office/drawing/2014/main" id="{BD8D05E6-75F2-4647-8FC8-6A490B5F390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9534" y="5593691"/>
            <a:ext cx="11082993" cy="742950"/>
          </a:xfrm>
          <a:prstGeom prst="rect">
            <a:avLst/>
          </a:prstGeom>
        </p:spPr>
      </p:pic>
      <p:pic>
        <p:nvPicPr>
          <p:cNvPr id="11" name="Graphic 10">
            <a:extLst>
              <a:ext uri="{FF2B5EF4-FFF2-40B4-BE49-F238E27FC236}">
                <a16:creationId xmlns:a16="http://schemas.microsoft.com/office/drawing/2014/main" id="{2FC887DB-E356-4DEF-9515-4896A093914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548329" y="2105025"/>
            <a:ext cx="819508" cy="819508"/>
          </a:xfrm>
          <a:prstGeom prst="rect">
            <a:avLst/>
          </a:prstGeom>
        </p:spPr>
      </p:pic>
      <p:sp>
        <p:nvSpPr>
          <p:cNvPr id="2" name="hcSlideMaster23.Title SlideHeader">
            <a:extLst>
              <a:ext uri="{FF2B5EF4-FFF2-40B4-BE49-F238E27FC236}">
                <a16:creationId xmlns:a16="http://schemas.microsoft.com/office/drawing/2014/main" id="{7F149A87-2445-DEE6-69C6-C75364869726}"/>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11929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2F39CA-480A-4908-984A-A86A5C7A8FE0}"/>
              </a:ext>
            </a:extLst>
          </p:cNvPr>
          <p:cNvSpPr txBox="1">
            <a:spLocks/>
          </p:cNvSpPr>
          <p:nvPr userDrawn="1"/>
        </p:nvSpPr>
        <p:spPr>
          <a:xfrm>
            <a:off x="2027209" y="2449285"/>
            <a:ext cx="9598736" cy="1542370"/>
          </a:xfrm>
          <a:prstGeom prst="rect">
            <a:avLst/>
          </a:prstGeom>
        </p:spPr>
        <p:txBody>
          <a:bodyPr anchor="b"/>
          <a:lstStyle>
            <a:lvl1pPr algn="l" defTabSz="914400" rtl="0" eaLnBrk="1" latinLnBrk="0" hangingPunct="1">
              <a:lnSpc>
                <a:spcPct val="90000"/>
              </a:lnSpc>
              <a:spcBef>
                <a:spcPct val="0"/>
              </a:spcBef>
              <a:buNone/>
              <a:defRPr sz="5000" b="1" kern="1200">
                <a:solidFill>
                  <a:schemeClr val="bg1"/>
                </a:solidFill>
                <a:latin typeface="Open Sans" pitchFamily="2" charset="0"/>
                <a:ea typeface="Open Sans" pitchFamily="2" charset="0"/>
                <a:cs typeface="Open Sans" pitchFamily="2" charset="0"/>
              </a:defRPr>
            </a:lvl1pPr>
          </a:lstStyle>
          <a:p>
            <a:r>
              <a:rPr lang="en-US"/>
              <a:t>Click to edit Master title style</a:t>
            </a:r>
          </a:p>
        </p:txBody>
      </p:sp>
      <p:sp>
        <p:nvSpPr>
          <p:cNvPr id="11" name="Freeform: Shape 10">
            <a:extLst>
              <a:ext uri="{FF2B5EF4-FFF2-40B4-BE49-F238E27FC236}">
                <a16:creationId xmlns:a16="http://schemas.microsoft.com/office/drawing/2014/main" id="{318E35ED-5C89-427F-A995-1C2114E2AB7D}"/>
              </a:ext>
            </a:extLst>
          </p:cNvPr>
          <p:cNvSpPr/>
          <p:nvPr/>
        </p:nvSpPr>
        <p:spPr>
          <a:xfrm>
            <a:off x="2633555" y="1958652"/>
            <a:ext cx="317563" cy="317563"/>
          </a:xfrm>
          <a:custGeom>
            <a:avLst/>
            <a:gdLst>
              <a:gd name="connsiteX0" fmla="*/ 0 w 317563"/>
              <a:gd name="connsiteY0" fmla="*/ 0 h 317563"/>
              <a:gd name="connsiteX1" fmla="*/ 317564 w 317563"/>
              <a:gd name="connsiteY1" fmla="*/ 0 h 317563"/>
              <a:gd name="connsiteX2" fmla="*/ 317564 w 317563"/>
              <a:gd name="connsiteY2" fmla="*/ 317564 h 317563"/>
              <a:gd name="connsiteX3" fmla="*/ 0 w 317563"/>
              <a:gd name="connsiteY3" fmla="*/ 317564 h 317563"/>
            </a:gdLst>
            <a:ahLst/>
            <a:cxnLst>
              <a:cxn ang="0">
                <a:pos x="connsiteX0" y="connsiteY0"/>
              </a:cxn>
              <a:cxn ang="0">
                <a:pos x="connsiteX1" y="connsiteY1"/>
              </a:cxn>
              <a:cxn ang="0">
                <a:pos x="connsiteX2" y="connsiteY2"/>
              </a:cxn>
              <a:cxn ang="0">
                <a:pos x="connsiteX3" y="connsiteY3"/>
              </a:cxn>
            </a:cxnLst>
            <a:rect l="l" t="t" r="r" b="b"/>
            <a:pathLst>
              <a:path w="317563" h="317563">
                <a:moveTo>
                  <a:pt x="0" y="0"/>
                </a:moveTo>
                <a:lnTo>
                  <a:pt x="317564" y="0"/>
                </a:lnTo>
                <a:lnTo>
                  <a:pt x="317564" y="317564"/>
                </a:lnTo>
                <a:lnTo>
                  <a:pt x="0" y="317564"/>
                </a:lnTo>
                <a:close/>
              </a:path>
            </a:pathLst>
          </a:custGeom>
          <a:solidFill>
            <a:srgbClr val="D3D4D6"/>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53492E-196C-42C5-B5B1-B054B92FE2CF}"/>
              </a:ext>
            </a:extLst>
          </p:cNvPr>
          <p:cNvSpPr/>
          <p:nvPr/>
        </p:nvSpPr>
        <p:spPr>
          <a:xfrm>
            <a:off x="1683056" y="1956747"/>
            <a:ext cx="317468" cy="635031"/>
          </a:xfrm>
          <a:custGeom>
            <a:avLst/>
            <a:gdLst>
              <a:gd name="connsiteX0" fmla="*/ 0 w 317468"/>
              <a:gd name="connsiteY0" fmla="*/ 0 h 635031"/>
              <a:gd name="connsiteX1" fmla="*/ 317468 w 317468"/>
              <a:gd name="connsiteY1" fmla="*/ 0 h 635031"/>
              <a:gd name="connsiteX2" fmla="*/ 317468 w 317468"/>
              <a:gd name="connsiteY2" fmla="*/ 635032 h 635031"/>
              <a:gd name="connsiteX3" fmla="*/ 0 w 317468"/>
              <a:gd name="connsiteY3" fmla="*/ 635032 h 635031"/>
            </a:gdLst>
            <a:ahLst/>
            <a:cxnLst>
              <a:cxn ang="0">
                <a:pos x="connsiteX0" y="connsiteY0"/>
              </a:cxn>
              <a:cxn ang="0">
                <a:pos x="connsiteX1" y="connsiteY1"/>
              </a:cxn>
              <a:cxn ang="0">
                <a:pos x="connsiteX2" y="connsiteY2"/>
              </a:cxn>
              <a:cxn ang="0">
                <a:pos x="connsiteX3" y="connsiteY3"/>
              </a:cxn>
            </a:cxnLst>
            <a:rect l="l" t="t" r="r" b="b"/>
            <a:pathLst>
              <a:path w="317468" h="635031">
                <a:moveTo>
                  <a:pt x="0" y="0"/>
                </a:moveTo>
                <a:lnTo>
                  <a:pt x="317468" y="0"/>
                </a:lnTo>
                <a:lnTo>
                  <a:pt x="317468" y="635032"/>
                </a:lnTo>
                <a:lnTo>
                  <a:pt x="0" y="635032"/>
                </a:lnTo>
                <a:close/>
              </a:path>
            </a:pathLst>
          </a:custGeom>
          <a:solidFill>
            <a:srgbClr val="335076"/>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8BD07E7-6F09-472F-AD30-9CD8C556989F}"/>
              </a:ext>
            </a:extLst>
          </p:cNvPr>
          <p:cNvSpPr/>
          <p:nvPr/>
        </p:nvSpPr>
        <p:spPr>
          <a:xfrm>
            <a:off x="2000429" y="2274215"/>
            <a:ext cx="317468" cy="317563"/>
          </a:xfrm>
          <a:custGeom>
            <a:avLst/>
            <a:gdLst>
              <a:gd name="connsiteX0" fmla="*/ 0 w 317468"/>
              <a:gd name="connsiteY0" fmla="*/ 0 h 317563"/>
              <a:gd name="connsiteX1" fmla="*/ 317468 w 317468"/>
              <a:gd name="connsiteY1" fmla="*/ 0 h 317563"/>
              <a:gd name="connsiteX2" fmla="*/ 317468 w 317468"/>
              <a:gd name="connsiteY2" fmla="*/ 317563 h 317563"/>
              <a:gd name="connsiteX3" fmla="*/ 0 w 317468"/>
              <a:gd name="connsiteY3" fmla="*/ 317563 h 317563"/>
            </a:gdLst>
            <a:ahLst/>
            <a:cxnLst>
              <a:cxn ang="0">
                <a:pos x="connsiteX0" y="connsiteY0"/>
              </a:cxn>
              <a:cxn ang="0">
                <a:pos x="connsiteX1" y="connsiteY1"/>
              </a:cxn>
              <a:cxn ang="0">
                <a:pos x="connsiteX2" y="connsiteY2"/>
              </a:cxn>
              <a:cxn ang="0">
                <a:pos x="connsiteX3" y="connsiteY3"/>
              </a:cxn>
            </a:cxnLst>
            <a:rect l="l" t="t" r="r" b="b"/>
            <a:pathLst>
              <a:path w="317468" h="317563">
                <a:moveTo>
                  <a:pt x="0" y="0"/>
                </a:moveTo>
                <a:lnTo>
                  <a:pt x="317468" y="0"/>
                </a:lnTo>
                <a:lnTo>
                  <a:pt x="317468" y="317563"/>
                </a:lnTo>
                <a:lnTo>
                  <a:pt x="0" y="317563"/>
                </a:lnTo>
                <a:close/>
              </a:path>
            </a:pathLst>
          </a:custGeom>
          <a:solidFill>
            <a:srgbClr val="00758D"/>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C818C7D-11FA-4C25-8DA2-2B40C1ECB4BD}"/>
              </a:ext>
            </a:extLst>
          </p:cNvPr>
          <p:cNvSpPr/>
          <p:nvPr/>
        </p:nvSpPr>
        <p:spPr>
          <a:xfrm>
            <a:off x="1683056" y="2591778"/>
            <a:ext cx="317468" cy="317468"/>
          </a:xfrm>
          <a:custGeom>
            <a:avLst/>
            <a:gdLst>
              <a:gd name="connsiteX0" fmla="*/ 0 w 317468"/>
              <a:gd name="connsiteY0" fmla="*/ 0 h 317468"/>
              <a:gd name="connsiteX1" fmla="*/ 317468 w 317468"/>
              <a:gd name="connsiteY1" fmla="*/ 0 h 317468"/>
              <a:gd name="connsiteX2" fmla="*/ 317468 w 317468"/>
              <a:gd name="connsiteY2" fmla="*/ 317468 h 317468"/>
              <a:gd name="connsiteX3" fmla="*/ 0 w 317468"/>
              <a:gd name="connsiteY3" fmla="*/ 317468 h 317468"/>
            </a:gdLst>
            <a:ahLst/>
            <a:cxnLst>
              <a:cxn ang="0">
                <a:pos x="connsiteX0" y="connsiteY0"/>
              </a:cxn>
              <a:cxn ang="0">
                <a:pos x="connsiteX1" y="connsiteY1"/>
              </a:cxn>
              <a:cxn ang="0">
                <a:pos x="connsiteX2" y="connsiteY2"/>
              </a:cxn>
              <a:cxn ang="0">
                <a:pos x="connsiteX3" y="connsiteY3"/>
              </a:cxn>
            </a:cxnLst>
            <a:rect l="l" t="t" r="r" b="b"/>
            <a:pathLst>
              <a:path w="317468" h="317468">
                <a:moveTo>
                  <a:pt x="0" y="0"/>
                </a:moveTo>
                <a:lnTo>
                  <a:pt x="317468" y="0"/>
                </a:lnTo>
                <a:lnTo>
                  <a:pt x="317468" y="317468"/>
                </a:lnTo>
                <a:lnTo>
                  <a:pt x="0" y="317468"/>
                </a:lnTo>
                <a:close/>
              </a:path>
            </a:pathLst>
          </a:custGeom>
          <a:solidFill>
            <a:srgbClr val="D3B34F"/>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2AB2529-1520-4209-9CF2-6C6EE527D205}"/>
              </a:ext>
            </a:extLst>
          </p:cNvPr>
          <p:cNvSpPr/>
          <p:nvPr/>
        </p:nvSpPr>
        <p:spPr>
          <a:xfrm>
            <a:off x="1683056" y="1956747"/>
            <a:ext cx="952404" cy="317468"/>
          </a:xfrm>
          <a:custGeom>
            <a:avLst/>
            <a:gdLst>
              <a:gd name="connsiteX0" fmla="*/ 0 w 952404"/>
              <a:gd name="connsiteY0" fmla="*/ 0 h 317468"/>
              <a:gd name="connsiteX1" fmla="*/ 952405 w 952404"/>
              <a:gd name="connsiteY1" fmla="*/ 0 h 317468"/>
              <a:gd name="connsiteX2" fmla="*/ 952405 w 952404"/>
              <a:gd name="connsiteY2" fmla="*/ 317468 h 317468"/>
              <a:gd name="connsiteX3" fmla="*/ 0 w 952404"/>
              <a:gd name="connsiteY3" fmla="*/ 317468 h 317468"/>
            </a:gdLst>
            <a:ahLst/>
            <a:cxnLst>
              <a:cxn ang="0">
                <a:pos x="connsiteX0" y="connsiteY0"/>
              </a:cxn>
              <a:cxn ang="0">
                <a:pos x="connsiteX1" y="connsiteY1"/>
              </a:cxn>
              <a:cxn ang="0">
                <a:pos x="connsiteX2" y="connsiteY2"/>
              </a:cxn>
              <a:cxn ang="0">
                <a:pos x="connsiteX3" y="connsiteY3"/>
              </a:cxn>
            </a:cxnLst>
            <a:rect l="l" t="t" r="r" b="b"/>
            <a:pathLst>
              <a:path w="952404" h="317468">
                <a:moveTo>
                  <a:pt x="0" y="0"/>
                </a:moveTo>
                <a:lnTo>
                  <a:pt x="952405" y="0"/>
                </a:lnTo>
                <a:lnTo>
                  <a:pt x="952405" y="317468"/>
                </a:lnTo>
                <a:lnTo>
                  <a:pt x="0" y="317468"/>
                </a:lnTo>
                <a:close/>
              </a:path>
            </a:pathLst>
          </a:custGeom>
          <a:solidFill>
            <a:srgbClr val="005699"/>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DFE2FEF-D0CF-4117-8DFD-27897DFC86C0}"/>
              </a:ext>
            </a:extLst>
          </p:cNvPr>
          <p:cNvSpPr/>
          <p:nvPr/>
        </p:nvSpPr>
        <p:spPr>
          <a:xfrm>
            <a:off x="2317992" y="1956747"/>
            <a:ext cx="317563" cy="317468"/>
          </a:xfrm>
          <a:custGeom>
            <a:avLst/>
            <a:gdLst>
              <a:gd name="connsiteX0" fmla="*/ 0 w 317563"/>
              <a:gd name="connsiteY0" fmla="*/ 0 h 317468"/>
              <a:gd name="connsiteX1" fmla="*/ 317564 w 317563"/>
              <a:gd name="connsiteY1" fmla="*/ 0 h 317468"/>
              <a:gd name="connsiteX2" fmla="*/ 317564 w 317563"/>
              <a:gd name="connsiteY2" fmla="*/ 317468 h 317468"/>
              <a:gd name="connsiteX3" fmla="*/ 0 w 317563"/>
              <a:gd name="connsiteY3" fmla="*/ 317468 h 317468"/>
            </a:gdLst>
            <a:ahLst/>
            <a:cxnLst>
              <a:cxn ang="0">
                <a:pos x="connsiteX0" y="connsiteY0"/>
              </a:cxn>
              <a:cxn ang="0">
                <a:pos x="connsiteX1" y="connsiteY1"/>
              </a:cxn>
              <a:cxn ang="0">
                <a:pos x="connsiteX2" y="connsiteY2"/>
              </a:cxn>
              <a:cxn ang="0">
                <a:pos x="connsiteX3" y="connsiteY3"/>
              </a:cxn>
            </a:cxnLst>
            <a:rect l="l" t="t" r="r" b="b"/>
            <a:pathLst>
              <a:path w="317563" h="317468">
                <a:moveTo>
                  <a:pt x="0" y="0"/>
                </a:moveTo>
                <a:lnTo>
                  <a:pt x="317564" y="0"/>
                </a:lnTo>
                <a:lnTo>
                  <a:pt x="317564" y="317468"/>
                </a:lnTo>
                <a:lnTo>
                  <a:pt x="0" y="317468"/>
                </a:lnTo>
                <a:close/>
              </a:path>
            </a:pathLst>
          </a:custGeom>
          <a:solidFill>
            <a:srgbClr val="335076"/>
          </a:solidFill>
          <a:ln w="9525" cap="flat">
            <a:noFill/>
            <a:prstDash val="solid"/>
            <a:miter/>
          </a:ln>
        </p:spPr>
        <p:txBody>
          <a:bodyPr rtlCol="0" anchor="ctr"/>
          <a:lstStyle/>
          <a:p>
            <a:endParaRPr lang="en-US"/>
          </a:p>
        </p:txBody>
      </p:sp>
      <p:sp>
        <p:nvSpPr>
          <p:cNvPr id="2" name="hcSlideMaster7.Title SlideHeader">
            <a:extLst>
              <a:ext uri="{FF2B5EF4-FFF2-40B4-BE49-F238E27FC236}">
                <a16:creationId xmlns:a16="http://schemas.microsoft.com/office/drawing/2014/main" id="{C48F3233-85D4-B574-5B98-A0581262DC15}"/>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61046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32">
            <a:extLst>
              <a:ext uri="{FF2B5EF4-FFF2-40B4-BE49-F238E27FC236}">
                <a16:creationId xmlns:a16="http://schemas.microsoft.com/office/drawing/2014/main" id="{13E0BD50-2F0D-48C7-924F-586272377BC8}"/>
              </a:ext>
            </a:extLst>
          </p:cNvPr>
          <p:cNvSpPr>
            <a:spLocks noGrp="1"/>
          </p:cNvSpPr>
          <p:nvPr>
            <p:ph type="title"/>
          </p:nvPr>
        </p:nvSpPr>
        <p:spPr>
          <a:xfrm>
            <a:off x="838200" y="767750"/>
            <a:ext cx="10515600" cy="724530"/>
          </a:xfrm>
          <a:prstGeom prst="rect">
            <a:avLst/>
          </a:prstGeom>
        </p:spPr>
        <p:txBody>
          <a:bodyPr/>
          <a:lstStyle>
            <a:lvl1pPr>
              <a:defRPr sz="4000">
                <a:solidFill>
                  <a:schemeClr val="accent1">
                    <a:lumMod val="50000"/>
                  </a:schemeClr>
                </a:solidFill>
                <a:latin typeface="Open Sans bold" pitchFamily="2" charset="0"/>
                <a:ea typeface="Open Sans bold" pitchFamily="2" charset="0"/>
                <a:cs typeface="Open Sans bold" pitchFamily="2" charset="0"/>
              </a:defRPr>
            </a:lvl1pPr>
          </a:lstStyle>
          <a:p>
            <a:r>
              <a:rPr lang="en-US"/>
              <a:t>Click to edit Master title style</a:t>
            </a:r>
          </a:p>
        </p:txBody>
      </p:sp>
      <p:sp>
        <p:nvSpPr>
          <p:cNvPr id="6" name="TextBox 5">
            <a:extLst>
              <a:ext uri="{FF2B5EF4-FFF2-40B4-BE49-F238E27FC236}">
                <a16:creationId xmlns:a16="http://schemas.microsoft.com/office/drawing/2014/main" id="{00A3F606-390D-4148-9FA1-1F3B84C565AF}"/>
              </a:ext>
            </a:extLst>
          </p:cNvPr>
          <p:cNvSpPr txBox="1"/>
          <p:nvPr userDrawn="1"/>
        </p:nvSpPr>
        <p:spPr>
          <a:xfrm>
            <a:off x="11628408" y="6451600"/>
            <a:ext cx="422694" cy="276999"/>
          </a:xfrm>
          <a:prstGeom prst="rect">
            <a:avLst/>
          </a:prstGeom>
          <a:noFill/>
        </p:spPr>
        <p:txBody>
          <a:bodyPr wrap="square" rtlCol="0">
            <a:spAutoFit/>
          </a:bodyPr>
          <a:lstStyle/>
          <a:p>
            <a:pPr algn="r"/>
            <a:fld id="{47284BBA-F044-458F-A8B9-F71BFABB7D0A}" type="slidenum">
              <a:rPr lang="en-US" sz="1200" smtClean="0"/>
              <a:pPr algn="r"/>
              <a:t>‹#›</a:t>
            </a:fld>
            <a:endParaRPr lang="en-US" sz="1200"/>
          </a:p>
        </p:txBody>
      </p:sp>
      <p:sp>
        <p:nvSpPr>
          <p:cNvPr id="4" name="Text Placeholder 9">
            <a:extLst>
              <a:ext uri="{FF2B5EF4-FFF2-40B4-BE49-F238E27FC236}">
                <a16:creationId xmlns:a16="http://schemas.microsoft.com/office/drawing/2014/main" id="{6530A27A-BAB4-40AF-B6DD-1A67F0812ACE}"/>
              </a:ext>
            </a:extLst>
          </p:cNvPr>
          <p:cNvSpPr>
            <a:spLocks noGrp="1"/>
          </p:cNvSpPr>
          <p:nvPr>
            <p:ph type="body" sz="quarter" idx="10"/>
          </p:nvPr>
        </p:nvSpPr>
        <p:spPr>
          <a:xfrm>
            <a:off x="711923" y="6383185"/>
            <a:ext cx="3743325" cy="292100"/>
          </a:xfrm>
          <a:prstGeom prst="rect">
            <a:avLst/>
          </a:prstGeom>
        </p:spPr>
        <p:txBody>
          <a:bodyPr/>
          <a:lstStyle>
            <a:lvl1pPr marL="0" indent="0">
              <a:buNone/>
              <a:defRPr sz="1200">
                <a:latin typeface="Open Sans" pitchFamily="2" charset="0"/>
                <a:ea typeface="Open Sans" pitchFamily="2" charset="0"/>
                <a:cs typeface="Open Sans" pitchFamily="2" charset="0"/>
              </a:defRPr>
            </a:lvl1pPr>
            <a:lvl2pPr marL="457200" indent="0">
              <a:buNone/>
              <a:defRPr sz="1200">
                <a:latin typeface="Open Sans" pitchFamily="2" charset="0"/>
                <a:ea typeface="Open Sans" pitchFamily="2" charset="0"/>
                <a:cs typeface="Open Sans" pitchFamily="2" charset="0"/>
              </a:defRPr>
            </a:lvl2pPr>
            <a:lvl3pPr marL="914400" indent="0">
              <a:buNone/>
              <a:defRPr sz="1200">
                <a:latin typeface="Open Sans" pitchFamily="2" charset="0"/>
                <a:ea typeface="Open Sans" pitchFamily="2" charset="0"/>
                <a:cs typeface="Open Sans" pitchFamily="2" charset="0"/>
              </a:defRPr>
            </a:lvl3pPr>
            <a:lvl4pPr marL="1371600" indent="0">
              <a:buNone/>
              <a:defRPr sz="1200">
                <a:latin typeface="Open Sans" pitchFamily="2" charset="0"/>
                <a:ea typeface="Open Sans" pitchFamily="2" charset="0"/>
                <a:cs typeface="Open Sans" pitchFamily="2" charset="0"/>
              </a:defRPr>
            </a:lvl4pPr>
            <a:lvl5pPr marL="1828800" indent="0">
              <a:buNone/>
              <a:defRPr sz="1200">
                <a:latin typeface="Open Sans" pitchFamily="2" charset="0"/>
                <a:ea typeface="Open Sans" pitchFamily="2" charset="0"/>
                <a:cs typeface="Open Sans" pitchFamily="2" charset="0"/>
              </a:defRPr>
            </a:lvl5pPr>
          </a:lstStyle>
          <a:p>
            <a:pPr lvl="0"/>
            <a:r>
              <a:rPr lang="en-US"/>
              <a:t>Click to edit Master text styles</a:t>
            </a:r>
          </a:p>
        </p:txBody>
      </p:sp>
      <p:pic>
        <p:nvPicPr>
          <p:cNvPr id="7" name="Picture 6" descr="NSF logo">
            <a:extLst>
              <a:ext uri="{FF2B5EF4-FFF2-40B4-BE49-F238E27FC236}">
                <a16:creationId xmlns:a16="http://schemas.microsoft.com/office/drawing/2014/main" id="{D8D4A8D5-257D-4FB5-BF61-8D7829357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 y="6167884"/>
            <a:ext cx="718244" cy="680895"/>
          </a:xfrm>
          <a:prstGeom prst="rect">
            <a:avLst/>
          </a:prstGeom>
        </p:spPr>
      </p:pic>
      <p:sp>
        <p:nvSpPr>
          <p:cNvPr id="2" name="hcSlideMaster9.Custom LayoutHeader">
            <a:extLst>
              <a:ext uri="{FF2B5EF4-FFF2-40B4-BE49-F238E27FC236}">
                <a16:creationId xmlns:a16="http://schemas.microsoft.com/office/drawing/2014/main" id="{79354B9F-F8AE-51DF-E5AB-F23786749B8D}"/>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05742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C3BCCA64-F305-48FE-8D08-22C40D26520E}"/>
              </a:ext>
            </a:extLst>
          </p:cNvPr>
          <p:cNvSpPr>
            <a:spLocks noGrp="1"/>
          </p:cNvSpPr>
          <p:nvPr>
            <p:ph type="title"/>
          </p:nvPr>
        </p:nvSpPr>
        <p:spPr>
          <a:xfrm>
            <a:off x="838200" y="767750"/>
            <a:ext cx="10515600" cy="724530"/>
          </a:xfrm>
          <a:prstGeom prst="rect">
            <a:avLst/>
          </a:prstGeom>
        </p:spPr>
        <p:txBody>
          <a:bodyPr/>
          <a:lstStyle>
            <a:lvl1pPr>
              <a:defRPr>
                <a:solidFill>
                  <a:schemeClr val="accent1">
                    <a:lumMod val="50000"/>
                  </a:schemeClr>
                </a:solidFill>
                <a:latin typeface="Open Sans bold" pitchFamily="2" charset="0"/>
                <a:ea typeface="Open Sans bold" pitchFamily="2" charset="0"/>
                <a:cs typeface="Open Sans bold"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86F422C9-C845-49A1-9674-6FCBD380BCB0}"/>
              </a:ext>
            </a:extLst>
          </p:cNvPr>
          <p:cNvSpPr>
            <a:spLocks noGrp="1"/>
          </p:cNvSpPr>
          <p:nvPr>
            <p:ph type="body" sz="quarter" idx="10"/>
          </p:nvPr>
        </p:nvSpPr>
        <p:spPr>
          <a:xfrm>
            <a:off x="684551" y="6366752"/>
            <a:ext cx="3933825" cy="301625"/>
          </a:xfrm>
          <a:prstGeom prst="rect">
            <a:avLst/>
          </a:prstGeom>
        </p:spPr>
        <p:txBody>
          <a:bodyPr/>
          <a:lstStyle>
            <a:lvl1pPr marL="0" indent="0" algn="l">
              <a:buNone/>
              <a:defRPr sz="1200">
                <a:solidFill>
                  <a:schemeClr val="accent1">
                    <a:lumMod val="50000"/>
                  </a:schemeClr>
                </a:solidFill>
                <a:latin typeface="Open Sans Light" pitchFamily="2" charset="0"/>
                <a:ea typeface="Open Sans Light" pitchFamily="2" charset="0"/>
                <a:cs typeface="Open Sans Light" pitchFamily="2" charset="0"/>
              </a:defRPr>
            </a:lvl1pPr>
            <a:lvl2pPr marL="457200" indent="0">
              <a:buNone/>
              <a:defRPr sz="1200">
                <a:latin typeface="Open Sans Light" pitchFamily="2" charset="0"/>
                <a:ea typeface="Open Sans Light" pitchFamily="2" charset="0"/>
                <a:cs typeface="Open Sans Light" pitchFamily="2" charset="0"/>
              </a:defRPr>
            </a:lvl2pPr>
            <a:lvl3pPr marL="914400" indent="0">
              <a:buNone/>
              <a:defRPr sz="1200">
                <a:latin typeface="Open Sans Light" pitchFamily="2" charset="0"/>
                <a:ea typeface="Open Sans Light" pitchFamily="2" charset="0"/>
                <a:cs typeface="Open Sans Light" pitchFamily="2" charset="0"/>
              </a:defRPr>
            </a:lvl3pPr>
            <a:lvl4pPr marL="1371600" indent="0">
              <a:buNone/>
              <a:defRPr sz="1200">
                <a:latin typeface="Open Sans Light" pitchFamily="2" charset="0"/>
                <a:ea typeface="Open Sans Light" pitchFamily="2" charset="0"/>
                <a:cs typeface="Open Sans Light" pitchFamily="2" charset="0"/>
              </a:defRPr>
            </a:lvl4pPr>
            <a:lvl5pPr marL="1828800" indent="0">
              <a:buNone/>
              <a:defRPr sz="12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3" name="Subtitle 2">
            <a:extLst>
              <a:ext uri="{FF2B5EF4-FFF2-40B4-BE49-F238E27FC236}">
                <a16:creationId xmlns:a16="http://schemas.microsoft.com/office/drawing/2014/main" id="{BA2BA02A-9A9F-43D0-80D1-7B3599D381D8}"/>
              </a:ext>
            </a:extLst>
          </p:cNvPr>
          <p:cNvSpPr>
            <a:spLocks noGrp="1"/>
          </p:cNvSpPr>
          <p:nvPr>
            <p:ph type="subTitle" idx="1"/>
          </p:nvPr>
        </p:nvSpPr>
        <p:spPr>
          <a:xfrm>
            <a:off x="628650" y="2493044"/>
            <a:ext cx="5770296" cy="600914"/>
          </a:xfrm>
          <a:prstGeom prst="rect">
            <a:avLst/>
          </a:prstGeom>
        </p:spPr>
        <p:txBody>
          <a:bodyPr>
            <a:normAutofit/>
          </a:bodyPr>
          <a:lstStyle>
            <a:lvl1pPr marL="0" indent="0" algn="l">
              <a:buNone/>
              <a:defRPr sz="1800">
                <a:latin typeface="Open Sans Light" pitchFamily="2" charset="0"/>
                <a:ea typeface="Open Sans Light" pitchFamily="2" charset="0"/>
                <a:cs typeface="Open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0">
            <a:extLst>
              <a:ext uri="{FF2B5EF4-FFF2-40B4-BE49-F238E27FC236}">
                <a16:creationId xmlns:a16="http://schemas.microsoft.com/office/drawing/2014/main" id="{3F5CB313-EFF0-4383-8501-7C679922C1D4}"/>
              </a:ext>
            </a:extLst>
          </p:cNvPr>
          <p:cNvSpPr>
            <a:spLocks noGrp="1"/>
          </p:cNvSpPr>
          <p:nvPr>
            <p:ph type="body" sz="quarter" idx="11" hasCustomPrompt="1"/>
          </p:nvPr>
        </p:nvSpPr>
        <p:spPr>
          <a:xfrm>
            <a:off x="628651" y="2077118"/>
            <a:ext cx="5780314" cy="415925"/>
          </a:xfrm>
          <a:prstGeom prst="rect">
            <a:avLst/>
          </a:prstGeom>
        </p:spPr>
        <p:txBody>
          <a:bodyPr>
            <a:noAutofit/>
          </a:bodyPr>
          <a:lstStyle>
            <a:lvl1pPr marL="0" indent="0">
              <a:buNone/>
              <a:defRPr sz="2000" b="1">
                <a:latin typeface="Open Sans" pitchFamily="2" charset="0"/>
                <a:ea typeface="Open Sans" pitchFamily="2" charset="0"/>
                <a:cs typeface="Open Sans" pitchFamily="2" charset="0"/>
              </a:defRPr>
            </a:lvl1pPr>
            <a:lvl2pPr marL="457200" indent="0">
              <a:buNone/>
              <a:defRPr sz="2000" b="1">
                <a:latin typeface="Open Sans" pitchFamily="2" charset="0"/>
                <a:ea typeface="Open Sans" pitchFamily="2" charset="0"/>
                <a:cs typeface="Open Sans" pitchFamily="2" charset="0"/>
              </a:defRPr>
            </a:lvl2pPr>
            <a:lvl3pPr marL="914400" indent="0">
              <a:buNone/>
              <a:defRPr sz="2000" b="1">
                <a:latin typeface="Open Sans" pitchFamily="2" charset="0"/>
                <a:ea typeface="Open Sans" pitchFamily="2" charset="0"/>
                <a:cs typeface="Open Sans" pitchFamily="2" charset="0"/>
              </a:defRPr>
            </a:lvl3pPr>
            <a:lvl4pPr marL="1371600" indent="0">
              <a:buNone/>
              <a:defRPr sz="2000" b="1">
                <a:latin typeface="Open Sans" pitchFamily="2" charset="0"/>
                <a:ea typeface="Open Sans" pitchFamily="2" charset="0"/>
                <a:cs typeface="Open Sans" pitchFamily="2" charset="0"/>
              </a:defRPr>
            </a:lvl4pPr>
            <a:lvl5pPr marL="1828800" indent="0">
              <a:buNone/>
              <a:defRPr sz="2000" b="1">
                <a:latin typeface="Open Sans" pitchFamily="2" charset="0"/>
                <a:ea typeface="Open Sans" pitchFamily="2" charset="0"/>
                <a:cs typeface="Open Sans" pitchFamily="2" charset="0"/>
              </a:defRPr>
            </a:lvl5pPr>
          </a:lstStyle>
          <a:p>
            <a:pPr lvl="0"/>
            <a:r>
              <a:rPr lang="en-US"/>
              <a:t>CLICK TO EDIT MASTER TEXT STYLES</a:t>
            </a:r>
          </a:p>
        </p:txBody>
      </p:sp>
      <p:sp>
        <p:nvSpPr>
          <p:cNvPr id="15" name="Text Placeholder 22">
            <a:extLst>
              <a:ext uri="{FF2B5EF4-FFF2-40B4-BE49-F238E27FC236}">
                <a16:creationId xmlns:a16="http://schemas.microsoft.com/office/drawing/2014/main" id="{877F2F75-0CCD-4C1B-A57D-F9A852240B18}"/>
              </a:ext>
            </a:extLst>
          </p:cNvPr>
          <p:cNvSpPr>
            <a:spLocks noGrp="1"/>
          </p:cNvSpPr>
          <p:nvPr>
            <p:ph type="body" sz="quarter" idx="12" hasCustomPrompt="1"/>
          </p:nvPr>
        </p:nvSpPr>
        <p:spPr>
          <a:xfrm>
            <a:off x="628650" y="3314018"/>
            <a:ext cx="5770563" cy="291830"/>
          </a:xfrm>
          <a:prstGeom prst="rect">
            <a:avLst/>
          </a:prstGeom>
        </p:spPr>
        <p:txBody>
          <a:bodyPr>
            <a:noAutofit/>
          </a:bodyPr>
          <a:lstStyle>
            <a:lvl1pPr marL="0" indent="0">
              <a:buNone/>
              <a:defRPr sz="2000" b="1">
                <a:latin typeface="Open Sans" pitchFamily="2" charset="0"/>
                <a:ea typeface="Open Sans" pitchFamily="2" charset="0"/>
                <a:cs typeface="Open Sans" pitchFamily="2" charset="0"/>
              </a:defRPr>
            </a:lvl1pPr>
            <a:lvl2pPr marL="457200" indent="0">
              <a:buNone/>
              <a:defRPr sz="2000">
                <a:latin typeface="Open Sans" pitchFamily="2" charset="0"/>
                <a:ea typeface="Open Sans" pitchFamily="2" charset="0"/>
                <a:cs typeface="Open Sans" pitchFamily="2" charset="0"/>
              </a:defRPr>
            </a:lvl2pPr>
            <a:lvl3pPr marL="914400" indent="0">
              <a:buNone/>
              <a:defRPr sz="2000">
                <a:latin typeface="Open Sans" pitchFamily="2" charset="0"/>
                <a:ea typeface="Open Sans" pitchFamily="2" charset="0"/>
                <a:cs typeface="Open Sans" pitchFamily="2" charset="0"/>
              </a:defRPr>
            </a:lvl3pPr>
            <a:lvl4pPr marL="1371600" indent="0">
              <a:buNone/>
              <a:defRPr sz="2000">
                <a:latin typeface="Open Sans" pitchFamily="2" charset="0"/>
                <a:ea typeface="Open Sans" pitchFamily="2" charset="0"/>
                <a:cs typeface="Open Sans" pitchFamily="2" charset="0"/>
              </a:defRPr>
            </a:lvl4pPr>
            <a:lvl5pPr marL="1828800" indent="0">
              <a:buNone/>
              <a:defRPr sz="2000">
                <a:latin typeface="Open Sans" pitchFamily="2" charset="0"/>
                <a:ea typeface="Open Sans" pitchFamily="2" charset="0"/>
                <a:cs typeface="Open Sans" pitchFamily="2" charset="0"/>
              </a:defRPr>
            </a:lvl5pPr>
          </a:lstStyle>
          <a:p>
            <a:pPr lvl="0"/>
            <a:r>
              <a:rPr lang="en-US"/>
              <a:t>CLICK TO EDIT MASTER TEXT STYLES</a:t>
            </a:r>
          </a:p>
        </p:txBody>
      </p:sp>
      <p:sp>
        <p:nvSpPr>
          <p:cNvPr id="16" name="Text Placeholder 24">
            <a:extLst>
              <a:ext uri="{FF2B5EF4-FFF2-40B4-BE49-F238E27FC236}">
                <a16:creationId xmlns:a16="http://schemas.microsoft.com/office/drawing/2014/main" id="{3CAE419C-6ACB-45A7-A680-F709DB4D6451}"/>
              </a:ext>
            </a:extLst>
          </p:cNvPr>
          <p:cNvSpPr>
            <a:spLocks noGrp="1"/>
          </p:cNvSpPr>
          <p:nvPr>
            <p:ph type="body" sz="quarter" idx="13"/>
          </p:nvPr>
        </p:nvSpPr>
        <p:spPr>
          <a:xfrm>
            <a:off x="628650" y="3636043"/>
            <a:ext cx="5780088" cy="661705"/>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200">
                <a:latin typeface="Open Sans Light" pitchFamily="2" charset="0"/>
                <a:ea typeface="Open Sans Light" pitchFamily="2" charset="0"/>
                <a:cs typeface="Open Sans Light" pitchFamily="2" charset="0"/>
              </a:defRPr>
            </a:lvl2pPr>
            <a:lvl3pPr marL="914400" indent="0">
              <a:buNone/>
              <a:defRPr sz="1200">
                <a:latin typeface="Open Sans Light" pitchFamily="2" charset="0"/>
                <a:ea typeface="Open Sans Light" pitchFamily="2" charset="0"/>
                <a:cs typeface="Open Sans Light" pitchFamily="2" charset="0"/>
              </a:defRPr>
            </a:lvl3pPr>
            <a:lvl4pPr marL="1371600" indent="0">
              <a:buNone/>
              <a:defRPr sz="1200">
                <a:latin typeface="Open Sans Light" pitchFamily="2" charset="0"/>
                <a:ea typeface="Open Sans Light" pitchFamily="2" charset="0"/>
                <a:cs typeface="Open Sans Light" pitchFamily="2" charset="0"/>
              </a:defRPr>
            </a:lvl4pPr>
            <a:lvl5pPr marL="1828800" indent="0">
              <a:buNone/>
              <a:defRPr sz="12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7" name="Text Placeholder 26">
            <a:extLst>
              <a:ext uri="{FF2B5EF4-FFF2-40B4-BE49-F238E27FC236}">
                <a16:creationId xmlns:a16="http://schemas.microsoft.com/office/drawing/2014/main" id="{ED9E213F-1A1A-4C0F-A508-0E5C51AB0F17}"/>
              </a:ext>
            </a:extLst>
          </p:cNvPr>
          <p:cNvSpPr>
            <a:spLocks noGrp="1"/>
          </p:cNvSpPr>
          <p:nvPr>
            <p:ph type="body" sz="quarter" idx="14" hasCustomPrompt="1"/>
          </p:nvPr>
        </p:nvSpPr>
        <p:spPr>
          <a:xfrm>
            <a:off x="628650" y="4503317"/>
            <a:ext cx="5770563" cy="390026"/>
          </a:xfrm>
          <a:prstGeom prst="rect">
            <a:avLst/>
          </a:prstGeom>
        </p:spPr>
        <p:txBody>
          <a:bodyPr>
            <a:noAutofit/>
          </a:bodyPr>
          <a:lstStyle>
            <a:lvl1pPr marL="0" indent="0">
              <a:buNone/>
              <a:defRPr sz="2000" b="1">
                <a:latin typeface="Open Sans" pitchFamily="2" charset="0"/>
                <a:ea typeface="Open Sans" pitchFamily="2" charset="0"/>
                <a:cs typeface="Open Sans" pitchFamily="2" charset="0"/>
              </a:defRPr>
            </a:lvl1pPr>
            <a:lvl2pPr marL="457200" indent="0">
              <a:buNone/>
              <a:defRPr sz="2000" b="1">
                <a:latin typeface="Open Sans" pitchFamily="2" charset="0"/>
                <a:ea typeface="Open Sans" pitchFamily="2" charset="0"/>
                <a:cs typeface="Open Sans" pitchFamily="2" charset="0"/>
              </a:defRPr>
            </a:lvl2pPr>
            <a:lvl3pPr marL="914400" indent="0">
              <a:buNone/>
              <a:defRPr sz="2000" b="1">
                <a:latin typeface="Open Sans" pitchFamily="2" charset="0"/>
                <a:ea typeface="Open Sans" pitchFamily="2" charset="0"/>
                <a:cs typeface="Open Sans" pitchFamily="2" charset="0"/>
              </a:defRPr>
            </a:lvl3pPr>
            <a:lvl4pPr marL="1371600" indent="0">
              <a:buNone/>
              <a:defRPr sz="2000" b="1">
                <a:latin typeface="Open Sans" pitchFamily="2" charset="0"/>
                <a:ea typeface="Open Sans" pitchFamily="2" charset="0"/>
                <a:cs typeface="Open Sans" pitchFamily="2" charset="0"/>
              </a:defRPr>
            </a:lvl4pPr>
            <a:lvl5pPr marL="1828800" indent="0">
              <a:buNone/>
              <a:defRPr sz="2000" b="1">
                <a:latin typeface="Open Sans" pitchFamily="2" charset="0"/>
                <a:ea typeface="Open Sans" pitchFamily="2" charset="0"/>
                <a:cs typeface="Open Sans" pitchFamily="2" charset="0"/>
              </a:defRPr>
            </a:lvl5pPr>
          </a:lstStyle>
          <a:p>
            <a:pPr lvl="0"/>
            <a:r>
              <a:rPr lang="en-US"/>
              <a:t>CLICK TO EDIT MASTER TEXT STYLES</a:t>
            </a:r>
          </a:p>
        </p:txBody>
      </p:sp>
      <p:sp>
        <p:nvSpPr>
          <p:cNvPr id="18" name="Text Placeholder 28">
            <a:extLst>
              <a:ext uri="{FF2B5EF4-FFF2-40B4-BE49-F238E27FC236}">
                <a16:creationId xmlns:a16="http://schemas.microsoft.com/office/drawing/2014/main" id="{2DC02043-290F-4C5F-8294-B83835931396}"/>
              </a:ext>
            </a:extLst>
          </p:cNvPr>
          <p:cNvSpPr>
            <a:spLocks noGrp="1"/>
          </p:cNvSpPr>
          <p:nvPr>
            <p:ph type="body" sz="quarter" idx="15"/>
          </p:nvPr>
        </p:nvSpPr>
        <p:spPr>
          <a:xfrm>
            <a:off x="628650" y="4893343"/>
            <a:ext cx="5780088" cy="608192"/>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200">
                <a:latin typeface="Open Sans Light" pitchFamily="2" charset="0"/>
                <a:ea typeface="Open Sans Light" pitchFamily="2" charset="0"/>
                <a:cs typeface="Open Sans Light" pitchFamily="2" charset="0"/>
              </a:defRPr>
            </a:lvl2pPr>
            <a:lvl3pPr marL="914400" indent="0">
              <a:buNone/>
              <a:defRPr sz="1200">
                <a:latin typeface="Open Sans Light" pitchFamily="2" charset="0"/>
                <a:ea typeface="Open Sans Light" pitchFamily="2" charset="0"/>
                <a:cs typeface="Open Sans Light" pitchFamily="2" charset="0"/>
              </a:defRPr>
            </a:lvl3pPr>
            <a:lvl4pPr marL="1371600" indent="0">
              <a:buNone/>
              <a:defRPr sz="1200">
                <a:latin typeface="Open Sans Light" pitchFamily="2" charset="0"/>
                <a:ea typeface="Open Sans Light" pitchFamily="2" charset="0"/>
                <a:cs typeface="Open Sans Light" pitchFamily="2" charset="0"/>
              </a:defRPr>
            </a:lvl4pPr>
            <a:lvl5pPr marL="1828800" indent="0">
              <a:buNone/>
              <a:defRPr sz="12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4" name="Chart Placeholder 3">
            <a:extLst>
              <a:ext uri="{FF2B5EF4-FFF2-40B4-BE49-F238E27FC236}">
                <a16:creationId xmlns:a16="http://schemas.microsoft.com/office/drawing/2014/main" id="{3F9C3659-1AF7-49C3-AE7E-2E4F64BD58C0}"/>
              </a:ext>
            </a:extLst>
          </p:cNvPr>
          <p:cNvSpPr>
            <a:spLocks noGrp="1"/>
          </p:cNvSpPr>
          <p:nvPr>
            <p:ph type="chart" sz="quarter" idx="16"/>
          </p:nvPr>
        </p:nvSpPr>
        <p:spPr>
          <a:xfrm>
            <a:off x="7073900" y="1870075"/>
            <a:ext cx="4640263" cy="4073525"/>
          </a:xfrm>
          <a:prstGeom prst="rect">
            <a:avLst/>
          </a:prstGeom>
        </p:spPr>
        <p:txBody>
          <a:bodyPr/>
          <a:lstStyle>
            <a:lvl1pPr marL="0" indent="0">
              <a:buNone/>
              <a:defRPr>
                <a:solidFill>
                  <a:schemeClr val="bg1"/>
                </a:solidFill>
              </a:defRPr>
            </a:lvl1pPr>
          </a:lstStyle>
          <a:p>
            <a:endParaRPr lang="en-US"/>
          </a:p>
        </p:txBody>
      </p:sp>
      <p:sp>
        <p:nvSpPr>
          <p:cNvPr id="20" name="TextBox 19">
            <a:extLst>
              <a:ext uri="{FF2B5EF4-FFF2-40B4-BE49-F238E27FC236}">
                <a16:creationId xmlns:a16="http://schemas.microsoft.com/office/drawing/2014/main" id="{5B4A5B52-F2D7-4098-92E6-A64EF0D48322}"/>
              </a:ext>
            </a:extLst>
          </p:cNvPr>
          <p:cNvSpPr txBox="1"/>
          <p:nvPr userDrawn="1"/>
        </p:nvSpPr>
        <p:spPr>
          <a:xfrm>
            <a:off x="11628408" y="6451600"/>
            <a:ext cx="422694" cy="276999"/>
          </a:xfrm>
          <a:prstGeom prst="rect">
            <a:avLst/>
          </a:prstGeom>
          <a:noFill/>
        </p:spPr>
        <p:txBody>
          <a:bodyPr wrap="square" rtlCol="0">
            <a:spAutoFit/>
          </a:bodyPr>
          <a:lstStyle/>
          <a:p>
            <a:pPr algn="r"/>
            <a:fld id="{47284BBA-F044-458F-A8B9-F71BFABB7D0A}" type="slidenum">
              <a:rPr lang="en-US" sz="1200" smtClean="0"/>
              <a:pPr algn="r"/>
              <a:t>‹#›</a:t>
            </a:fld>
            <a:endParaRPr lang="en-US" sz="1200"/>
          </a:p>
        </p:txBody>
      </p:sp>
      <p:pic>
        <p:nvPicPr>
          <p:cNvPr id="22" name="Picture 21" descr="NSF logo">
            <a:extLst>
              <a:ext uri="{FF2B5EF4-FFF2-40B4-BE49-F238E27FC236}">
                <a16:creationId xmlns:a16="http://schemas.microsoft.com/office/drawing/2014/main" id="{1696B818-3131-4055-9FEB-6478EE362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80" y="6111152"/>
            <a:ext cx="718244" cy="680895"/>
          </a:xfrm>
          <a:prstGeom prst="rect">
            <a:avLst/>
          </a:prstGeom>
        </p:spPr>
      </p:pic>
      <p:sp>
        <p:nvSpPr>
          <p:cNvPr id="2" name="hcSlideMaster9.Title OnlyHeader">
            <a:extLst>
              <a:ext uri="{FF2B5EF4-FFF2-40B4-BE49-F238E27FC236}">
                <a16:creationId xmlns:a16="http://schemas.microsoft.com/office/drawing/2014/main" id="{C90588A8-BCEF-EE16-48B7-531D3ADD2408}"/>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10449002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99C6587-DAE5-4264-A94C-8B3A3DD6C89D}"/>
              </a:ext>
            </a:extLst>
          </p:cNvPr>
          <p:cNvSpPr/>
          <p:nvPr userDrawn="1"/>
        </p:nvSpPr>
        <p:spPr>
          <a:xfrm>
            <a:off x="444520" y="5611931"/>
            <a:ext cx="11302980" cy="875133"/>
          </a:xfrm>
          <a:custGeom>
            <a:avLst/>
            <a:gdLst>
              <a:gd name="connsiteX0" fmla="*/ 0 w 9972675"/>
              <a:gd name="connsiteY0" fmla="*/ 0 h 708945"/>
              <a:gd name="connsiteX1" fmla="*/ 9972675 w 9972675"/>
              <a:gd name="connsiteY1" fmla="*/ 0 h 708945"/>
              <a:gd name="connsiteX2" fmla="*/ 9972675 w 9972675"/>
              <a:gd name="connsiteY2" fmla="*/ 708946 h 708945"/>
              <a:gd name="connsiteX3" fmla="*/ 0 w 9972675"/>
              <a:gd name="connsiteY3" fmla="*/ 708946 h 708945"/>
            </a:gdLst>
            <a:ahLst/>
            <a:cxnLst>
              <a:cxn ang="0">
                <a:pos x="connsiteX0" y="connsiteY0"/>
              </a:cxn>
              <a:cxn ang="0">
                <a:pos x="connsiteX1" y="connsiteY1"/>
              </a:cxn>
              <a:cxn ang="0">
                <a:pos x="connsiteX2" y="connsiteY2"/>
              </a:cxn>
              <a:cxn ang="0">
                <a:pos x="connsiteX3" y="connsiteY3"/>
              </a:cxn>
            </a:cxnLst>
            <a:rect l="l" t="t" r="r" b="b"/>
            <a:pathLst>
              <a:path w="9972675" h="708945">
                <a:moveTo>
                  <a:pt x="0" y="0"/>
                </a:moveTo>
                <a:lnTo>
                  <a:pt x="9972675" y="0"/>
                </a:lnTo>
                <a:lnTo>
                  <a:pt x="9972675" y="708946"/>
                </a:lnTo>
                <a:lnTo>
                  <a:pt x="0" y="708946"/>
                </a:lnTo>
                <a:close/>
              </a:path>
            </a:pathLst>
          </a:custGeom>
          <a:solidFill>
            <a:srgbClr val="667C98"/>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DBB409F-E29A-4A00-9692-50D3DFB84F4B}"/>
              </a:ext>
            </a:extLst>
          </p:cNvPr>
          <p:cNvSpPr/>
          <p:nvPr userDrawn="1"/>
        </p:nvSpPr>
        <p:spPr>
          <a:xfrm>
            <a:off x="444520" y="5611931"/>
            <a:ext cx="766095" cy="875133"/>
          </a:xfrm>
          <a:custGeom>
            <a:avLst/>
            <a:gdLst>
              <a:gd name="connsiteX0" fmla="*/ 0 w 766095"/>
              <a:gd name="connsiteY0" fmla="*/ 0 h 708945"/>
              <a:gd name="connsiteX1" fmla="*/ 766096 w 766095"/>
              <a:gd name="connsiteY1" fmla="*/ 0 h 708945"/>
              <a:gd name="connsiteX2" fmla="*/ 766096 w 766095"/>
              <a:gd name="connsiteY2" fmla="*/ 708946 h 708945"/>
              <a:gd name="connsiteX3" fmla="*/ 0 w 766095"/>
              <a:gd name="connsiteY3" fmla="*/ 708946 h 708945"/>
            </a:gdLst>
            <a:ahLst/>
            <a:cxnLst>
              <a:cxn ang="0">
                <a:pos x="connsiteX0" y="connsiteY0"/>
              </a:cxn>
              <a:cxn ang="0">
                <a:pos x="connsiteX1" y="connsiteY1"/>
              </a:cxn>
              <a:cxn ang="0">
                <a:pos x="connsiteX2" y="connsiteY2"/>
              </a:cxn>
              <a:cxn ang="0">
                <a:pos x="connsiteX3" y="connsiteY3"/>
              </a:cxn>
            </a:cxnLst>
            <a:rect l="l" t="t" r="r" b="b"/>
            <a:pathLst>
              <a:path w="766095" h="708945">
                <a:moveTo>
                  <a:pt x="0" y="0"/>
                </a:moveTo>
                <a:lnTo>
                  <a:pt x="766096" y="0"/>
                </a:lnTo>
                <a:lnTo>
                  <a:pt x="766096" y="708946"/>
                </a:lnTo>
                <a:lnTo>
                  <a:pt x="0" y="708946"/>
                </a:lnTo>
                <a:close/>
              </a:path>
            </a:pathLst>
          </a:custGeom>
          <a:solidFill>
            <a:srgbClr val="D3B34E"/>
          </a:solidFill>
          <a:ln w="9525" cap="flat">
            <a:noFill/>
            <a:prstDash val="solid"/>
            <a:miter/>
          </a:ln>
        </p:spPr>
        <p:txBody>
          <a:bodyPr rtlCol="0" anchor="ctr"/>
          <a:lstStyle/>
          <a:p>
            <a:endParaRPr lang="en-US"/>
          </a:p>
        </p:txBody>
      </p:sp>
      <p:pic>
        <p:nvPicPr>
          <p:cNvPr id="5" name="Graphic 4">
            <a:extLst>
              <a:ext uri="{FF2B5EF4-FFF2-40B4-BE49-F238E27FC236}">
                <a16:creationId xmlns:a16="http://schemas.microsoft.com/office/drawing/2014/main" id="{D59F9793-1106-477E-9E2F-4A9A5BC9F2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492" y="5816134"/>
            <a:ext cx="438150" cy="466725"/>
          </a:xfrm>
          <a:prstGeom prst="rect">
            <a:avLst/>
          </a:prstGeom>
        </p:spPr>
      </p:pic>
      <p:sp>
        <p:nvSpPr>
          <p:cNvPr id="9" name="Title 32">
            <a:extLst>
              <a:ext uri="{FF2B5EF4-FFF2-40B4-BE49-F238E27FC236}">
                <a16:creationId xmlns:a16="http://schemas.microsoft.com/office/drawing/2014/main" id="{2BA53D0B-EF09-450B-A30D-73E0703C9DF9}"/>
              </a:ext>
            </a:extLst>
          </p:cNvPr>
          <p:cNvSpPr>
            <a:spLocks noGrp="1"/>
          </p:cNvSpPr>
          <p:nvPr>
            <p:ph type="title"/>
          </p:nvPr>
        </p:nvSpPr>
        <p:spPr>
          <a:xfrm>
            <a:off x="838200" y="767750"/>
            <a:ext cx="10515600" cy="724530"/>
          </a:xfrm>
          <a:prstGeom prst="rect">
            <a:avLst/>
          </a:prstGeom>
        </p:spPr>
        <p:txBody>
          <a:bodyPr/>
          <a:lstStyle>
            <a:lvl1pPr>
              <a:defRPr>
                <a:solidFill>
                  <a:schemeClr val="accent1">
                    <a:lumMod val="50000"/>
                  </a:schemeClr>
                </a:solidFill>
                <a:latin typeface="Open Sans bold" pitchFamily="2" charset="0"/>
                <a:ea typeface="Open Sans bold" pitchFamily="2" charset="0"/>
                <a:cs typeface="Open Sans bold" pitchFamily="2" charset="0"/>
              </a:defRPr>
            </a:lvl1pPr>
          </a:lstStyle>
          <a:p>
            <a:r>
              <a:rPr lang="en-US"/>
              <a:t>Click to edit Master title style</a:t>
            </a:r>
          </a:p>
        </p:txBody>
      </p:sp>
      <p:sp>
        <p:nvSpPr>
          <p:cNvPr id="11" name="Subtitle 2">
            <a:extLst>
              <a:ext uri="{FF2B5EF4-FFF2-40B4-BE49-F238E27FC236}">
                <a16:creationId xmlns:a16="http://schemas.microsoft.com/office/drawing/2014/main" id="{41AB8341-A874-4CA9-B8FB-F7DDAF12C52B}"/>
              </a:ext>
            </a:extLst>
          </p:cNvPr>
          <p:cNvSpPr>
            <a:spLocks noGrp="1"/>
          </p:cNvSpPr>
          <p:nvPr>
            <p:ph type="subTitle" idx="1"/>
          </p:nvPr>
        </p:nvSpPr>
        <p:spPr>
          <a:xfrm>
            <a:off x="628650" y="2277384"/>
            <a:ext cx="5770296" cy="600914"/>
          </a:xfrm>
          <a:prstGeom prst="rect">
            <a:avLst/>
          </a:prstGeom>
        </p:spPr>
        <p:txBody>
          <a:bodyPr>
            <a:normAutofit/>
          </a:bodyPr>
          <a:lstStyle>
            <a:lvl1pPr marL="0" indent="0" algn="l">
              <a:buNone/>
              <a:defRPr sz="1800">
                <a:latin typeface="Open Sans Light" pitchFamily="2" charset="0"/>
                <a:ea typeface="Open Sans Light" pitchFamily="2" charset="0"/>
                <a:cs typeface="Open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0">
            <a:extLst>
              <a:ext uri="{FF2B5EF4-FFF2-40B4-BE49-F238E27FC236}">
                <a16:creationId xmlns:a16="http://schemas.microsoft.com/office/drawing/2014/main" id="{5A66CE9C-6E40-476B-8CE1-8CE5A5FA3F79}"/>
              </a:ext>
            </a:extLst>
          </p:cNvPr>
          <p:cNvSpPr>
            <a:spLocks noGrp="1"/>
          </p:cNvSpPr>
          <p:nvPr>
            <p:ph type="body" sz="quarter" idx="11" hasCustomPrompt="1"/>
          </p:nvPr>
        </p:nvSpPr>
        <p:spPr>
          <a:xfrm>
            <a:off x="628651" y="1861458"/>
            <a:ext cx="5780314" cy="415925"/>
          </a:xfrm>
          <a:prstGeom prst="rect">
            <a:avLst/>
          </a:prstGeom>
        </p:spPr>
        <p:txBody>
          <a:bodyPr>
            <a:noAutofit/>
          </a:bodyPr>
          <a:lstStyle>
            <a:lvl1pPr marL="0" indent="0">
              <a:buNone/>
              <a:defRPr sz="2000" b="1">
                <a:latin typeface="Open Sans" pitchFamily="2" charset="0"/>
                <a:ea typeface="Open Sans" pitchFamily="2" charset="0"/>
                <a:cs typeface="Open Sans" pitchFamily="2" charset="0"/>
              </a:defRPr>
            </a:lvl1pPr>
            <a:lvl2pPr marL="457200" indent="0">
              <a:buNone/>
              <a:defRPr sz="2000" b="1">
                <a:latin typeface="Open Sans" pitchFamily="2" charset="0"/>
                <a:ea typeface="Open Sans" pitchFamily="2" charset="0"/>
                <a:cs typeface="Open Sans" pitchFamily="2" charset="0"/>
              </a:defRPr>
            </a:lvl2pPr>
            <a:lvl3pPr marL="914400" indent="0">
              <a:buNone/>
              <a:defRPr sz="2000" b="1">
                <a:latin typeface="Open Sans" pitchFamily="2" charset="0"/>
                <a:ea typeface="Open Sans" pitchFamily="2" charset="0"/>
                <a:cs typeface="Open Sans" pitchFamily="2" charset="0"/>
              </a:defRPr>
            </a:lvl3pPr>
            <a:lvl4pPr marL="1371600" indent="0">
              <a:buNone/>
              <a:defRPr sz="2000" b="1">
                <a:latin typeface="Open Sans" pitchFamily="2" charset="0"/>
                <a:ea typeface="Open Sans" pitchFamily="2" charset="0"/>
                <a:cs typeface="Open Sans" pitchFamily="2" charset="0"/>
              </a:defRPr>
            </a:lvl4pPr>
            <a:lvl5pPr marL="1828800" indent="0">
              <a:buNone/>
              <a:defRPr sz="2000" b="1">
                <a:latin typeface="Open Sans" pitchFamily="2" charset="0"/>
                <a:ea typeface="Open Sans" pitchFamily="2" charset="0"/>
                <a:cs typeface="Open Sans" pitchFamily="2" charset="0"/>
              </a:defRPr>
            </a:lvl5pPr>
          </a:lstStyle>
          <a:p>
            <a:pPr lvl="0"/>
            <a:r>
              <a:rPr lang="en-US"/>
              <a:t>CLICK TO EDIT MASTER TEXT STYLES</a:t>
            </a:r>
          </a:p>
        </p:txBody>
      </p:sp>
      <p:sp>
        <p:nvSpPr>
          <p:cNvPr id="13" name="Text Placeholder 22">
            <a:extLst>
              <a:ext uri="{FF2B5EF4-FFF2-40B4-BE49-F238E27FC236}">
                <a16:creationId xmlns:a16="http://schemas.microsoft.com/office/drawing/2014/main" id="{BF6771D0-A239-4311-9047-634E1DDA4E42}"/>
              </a:ext>
            </a:extLst>
          </p:cNvPr>
          <p:cNvSpPr>
            <a:spLocks noGrp="1"/>
          </p:cNvSpPr>
          <p:nvPr>
            <p:ph type="body" sz="quarter" idx="12" hasCustomPrompt="1"/>
          </p:nvPr>
        </p:nvSpPr>
        <p:spPr>
          <a:xfrm>
            <a:off x="628650" y="3098358"/>
            <a:ext cx="5770563" cy="291830"/>
          </a:xfrm>
          <a:prstGeom prst="rect">
            <a:avLst/>
          </a:prstGeom>
        </p:spPr>
        <p:txBody>
          <a:bodyPr>
            <a:noAutofit/>
          </a:bodyPr>
          <a:lstStyle>
            <a:lvl1pPr marL="0" indent="0">
              <a:buNone/>
              <a:defRPr sz="2000" b="1">
                <a:latin typeface="Open Sans" pitchFamily="2" charset="0"/>
                <a:ea typeface="Open Sans" pitchFamily="2" charset="0"/>
                <a:cs typeface="Open Sans" pitchFamily="2" charset="0"/>
              </a:defRPr>
            </a:lvl1pPr>
            <a:lvl2pPr marL="457200" indent="0">
              <a:buNone/>
              <a:defRPr sz="2000">
                <a:latin typeface="Open Sans" pitchFamily="2" charset="0"/>
                <a:ea typeface="Open Sans" pitchFamily="2" charset="0"/>
                <a:cs typeface="Open Sans" pitchFamily="2" charset="0"/>
              </a:defRPr>
            </a:lvl2pPr>
            <a:lvl3pPr marL="914400" indent="0">
              <a:buNone/>
              <a:defRPr sz="2000">
                <a:latin typeface="Open Sans" pitchFamily="2" charset="0"/>
                <a:ea typeface="Open Sans" pitchFamily="2" charset="0"/>
                <a:cs typeface="Open Sans" pitchFamily="2" charset="0"/>
              </a:defRPr>
            </a:lvl3pPr>
            <a:lvl4pPr marL="1371600" indent="0">
              <a:buNone/>
              <a:defRPr sz="2000">
                <a:latin typeface="Open Sans" pitchFamily="2" charset="0"/>
                <a:ea typeface="Open Sans" pitchFamily="2" charset="0"/>
                <a:cs typeface="Open Sans" pitchFamily="2" charset="0"/>
              </a:defRPr>
            </a:lvl4pPr>
            <a:lvl5pPr marL="1828800" indent="0">
              <a:buNone/>
              <a:defRPr sz="2000">
                <a:latin typeface="Open Sans" pitchFamily="2" charset="0"/>
                <a:ea typeface="Open Sans" pitchFamily="2" charset="0"/>
                <a:cs typeface="Open Sans" pitchFamily="2" charset="0"/>
              </a:defRPr>
            </a:lvl5pPr>
          </a:lstStyle>
          <a:p>
            <a:pPr lvl="0"/>
            <a:r>
              <a:rPr lang="en-US"/>
              <a:t>CLICK TO EDIT MASTER TEXT STYLES</a:t>
            </a:r>
          </a:p>
        </p:txBody>
      </p:sp>
      <p:sp>
        <p:nvSpPr>
          <p:cNvPr id="14" name="Text Placeholder 24">
            <a:extLst>
              <a:ext uri="{FF2B5EF4-FFF2-40B4-BE49-F238E27FC236}">
                <a16:creationId xmlns:a16="http://schemas.microsoft.com/office/drawing/2014/main" id="{477CDEE7-268F-4BD6-8E88-43D8907292A8}"/>
              </a:ext>
            </a:extLst>
          </p:cNvPr>
          <p:cNvSpPr>
            <a:spLocks noGrp="1"/>
          </p:cNvSpPr>
          <p:nvPr>
            <p:ph type="body" sz="quarter" idx="13"/>
          </p:nvPr>
        </p:nvSpPr>
        <p:spPr>
          <a:xfrm>
            <a:off x="628650" y="3420383"/>
            <a:ext cx="5780088" cy="661705"/>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200">
                <a:latin typeface="Open Sans Light" pitchFamily="2" charset="0"/>
                <a:ea typeface="Open Sans Light" pitchFamily="2" charset="0"/>
                <a:cs typeface="Open Sans Light" pitchFamily="2" charset="0"/>
              </a:defRPr>
            </a:lvl2pPr>
            <a:lvl3pPr marL="914400" indent="0">
              <a:buNone/>
              <a:defRPr sz="1200">
                <a:latin typeface="Open Sans Light" pitchFamily="2" charset="0"/>
                <a:ea typeface="Open Sans Light" pitchFamily="2" charset="0"/>
                <a:cs typeface="Open Sans Light" pitchFamily="2" charset="0"/>
              </a:defRPr>
            </a:lvl3pPr>
            <a:lvl4pPr marL="1371600" indent="0">
              <a:buNone/>
              <a:defRPr sz="1200">
                <a:latin typeface="Open Sans Light" pitchFamily="2" charset="0"/>
                <a:ea typeface="Open Sans Light" pitchFamily="2" charset="0"/>
                <a:cs typeface="Open Sans Light" pitchFamily="2" charset="0"/>
              </a:defRPr>
            </a:lvl4pPr>
            <a:lvl5pPr marL="1828800" indent="0">
              <a:buNone/>
              <a:defRPr sz="12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5" name="Text Placeholder 26">
            <a:extLst>
              <a:ext uri="{FF2B5EF4-FFF2-40B4-BE49-F238E27FC236}">
                <a16:creationId xmlns:a16="http://schemas.microsoft.com/office/drawing/2014/main" id="{49FFC7B6-3670-4C74-9D88-10511FB2C8BE}"/>
              </a:ext>
            </a:extLst>
          </p:cNvPr>
          <p:cNvSpPr>
            <a:spLocks noGrp="1"/>
          </p:cNvSpPr>
          <p:nvPr>
            <p:ph type="body" sz="quarter" idx="14" hasCustomPrompt="1"/>
          </p:nvPr>
        </p:nvSpPr>
        <p:spPr>
          <a:xfrm>
            <a:off x="628650" y="4339413"/>
            <a:ext cx="5770563" cy="390026"/>
          </a:xfrm>
          <a:prstGeom prst="rect">
            <a:avLst/>
          </a:prstGeom>
        </p:spPr>
        <p:txBody>
          <a:bodyPr>
            <a:noAutofit/>
          </a:bodyPr>
          <a:lstStyle>
            <a:lvl1pPr marL="0" indent="0">
              <a:buNone/>
              <a:defRPr sz="2000" b="1">
                <a:latin typeface="Open Sans" pitchFamily="2" charset="0"/>
                <a:ea typeface="Open Sans" pitchFamily="2" charset="0"/>
                <a:cs typeface="Open Sans" pitchFamily="2" charset="0"/>
              </a:defRPr>
            </a:lvl1pPr>
            <a:lvl2pPr marL="457200" indent="0">
              <a:buNone/>
              <a:defRPr sz="2000" b="1">
                <a:latin typeface="Open Sans" pitchFamily="2" charset="0"/>
                <a:ea typeface="Open Sans" pitchFamily="2" charset="0"/>
                <a:cs typeface="Open Sans" pitchFamily="2" charset="0"/>
              </a:defRPr>
            </a:lvl2pPr>
            <a:lvl3pPr marL="914400" indent="0">
              <a:buNone/>
              <a:defRPr sz="2000" b="1">
                <a:latin typeface="Open Sans" pitchFamily="2" charset="0"/>
                <a:ea typeface="Open Sans" pitchFamily="2" charset="0"/>
                <a:cs typeface="Open Sans" pitchFamily="2" charset="0"/>
              </a:defRPr>
            </a:lvl3pPr>
            <a:lvl4pPr marL="1371600" indent="0">
              <a:buNone/>
              <a:defRPr sz="2000" b="1">
                <a:latin typeface="Open Sans" pitchFamily="2" charset="0"/>
                <a:ea typeface="Open Sans" pitchFamily="2" charset="0"/>
                <a:cs typeface="Open Sans" pitchFamily="2" charset="0"/>
              </a:defRPr>
            </a:lvl4pPr>
            <a:lvl5pPr marL="1828800" indent="0">
              <a:buNone/>
              <a:defRPr sz="2000" b="1">
                <a:latin typeface="Open Sans" pitchFamily="2" charset="0"/>
                <a:ea typeface="Open Sans" pitchFamily="2" charset="0"/>
                <a:cs typeface="Open Sans" pitchFamily="2" charset="0"/>
              </a:defRPr>
            </a:lvl5pPr>
          </a:lstStyle>
          <a:p>
            <a:pPr lvl="0"/>
            <a:r>
              <a:rPr lang="en-US"/>
              <a:t>CLICK TO EDIT MASTER TEXT STYLES</a:t>
            </a:r>
          </a:p>
        </p:txBody>
      </p:sp>
      <p:sp>
        <p:nvSpPr>
          <p:cNvPr id="16" name="Text Placeholder 28">
            <a:extLst>
              <a:ext uri="{FF2B5EF4-FFF2-40B4-BE49-F238E27FC236}">
                <a16:creationId xmlns:a16="http://schemas.microsoft.com/office/drawing/2014/main" id="{D60C3271-8F8A-4C0D-A94C-60C9D7D759F3}"/>
              </a:ext>
            </a:extLst>
          </p:cNvPr>
          <p:cNvSpPr>
            <a:spLocks noGrp="1"/>
          </p:cNvSpPr>
          <p:nvPr>
            <p:ph type="body" sz="quarter" idx="15"/>
          </p:nvPr>
        </p:nvSpPr>
        <p:spPr>
          <a:xfrm>
            <a:off x="628650" y="4729439"/>
            <a:ext cx="5780088" cy="608192"/>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200">
                <a:latin typeface="Open Sans Light" pitchFamily="2" charset="0"/>
                <a:ea typeface="Open Sans Light" pitchFamily="2" charset="0"/>
                <a:cs typeface="Open Sans Light" pitchFamily="2" charset="0"/>
              </a:defRPr>
            </a:lvl2pPr>
            <a:lvl3pPr marL="914400" indent="0">
              <a:buNone/>
              <a:defRPr sz="1200">
                <a:latin typeface="Open Sans Light" pitchFamily="2" charset="0"/>
                <a:ea typeface="Open Sans Light" pitchFamily="2" charset="0"/>
                <a:cs typeface="Open Sans Light" pitchFamily="2" charset="0"/>
              </a:defRPr>
            </a:lvl3pPr>
            <a:lvl4pPr marL="1371600" indent="0">
              <a:buNone/>
              <a:defRPr sz="1200">
                <a:latin typeface="Open Sans Light" pitchFamily="2" charset="0"/>
                <a:ea typeface="Open Sans Light" pitchFamily="2" charset="0"/>
                <a:cs typeface="Open Sans Light" pitchFamily="2" charset="0"/>
              </a:defRPr>
            </a:lvl4pPr>
            <a:lvl5pPr marL="1828800" indent="0">
              <a:buNone/>
              <a:defRPr sz="1200">
                <a:latin typeface="Open Sans Light" pitchFamily="2" charset="0"/>
                <a:ea typeface="Open Sans Light" pitchFamily="2" charset="0"/>
                <a:cs typeface="Open Sans Light" pitchFamily="2" charset="0"/>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B03178F7-14E3-47BE-A4DE-1D1459E310BD}"/>
              </a:ext>
            </a:extLst>
          </p:cNvPr>
          <p:cNvCxnSpPr>
            <a:cxnSpLocks/>
          </p:cNvCxnSpPr>
          <p:nvPr userDrawn="1"/>
        </p:nvCxnSpPr>
        <p:spPr>
          <a:xfrm>
            <a:off x="436121" y="1713308"/>
            <a:ext cx="636777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3219553-01B6-4C34-9177-056D0B681B86}"/>
              </a:ext>
            </a:extLst>
          </p:cNvPr>
          <p:cNvCxnSpPr>
            <a:cxnSpLocks/>
          </p:cNvCxnSpPr>
          <p:nvPr userDrawn="1"/>
        </p:nvCxnSpPr>
        <p:spPr>
          <a:xfrm>
            <a:off x="436121" y="2983774"/>
            <a:ext cx="636777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0E125BD-4C01-45A5-BA41-640704827319}"/>
              </a:ext>
            </a:extLst>
          </p:cNvPr>
          <p:cNvCxnSpPr>
            <a:cxnSpLocks/>
          </p:cNvCxnSpPr>
          <p:nvPr userDrawn="1"/>
        </p:nvCxnSpPr>
        <p:spPr>
          <a:xfrm>
            <a:off x="444510" y="4225665"/>
            <a:ext cx="635938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091A8B-4115-4A53-8631-F43ED6008740}"/>
              </a:ext>
            </a:extLst>
          </p:cNvPr>
          <p:cNvCxnSpPr>
            <a:cxnSpLocks/>
          </p:cNvCxnSpPr>
          <p:nvPr userDrawn="1"/>
        </p:nvCxnSpPr>
        <p:spPr>
          <a:xfrm>
            <a:off x="444510" y="5481212"/>
            <a:ext cx="635938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Picture Placeholder 22">
            <a:extLst>
              <a:ext uri="{FF2B5EF4-FFF2-40B4-BE49-F238E27FC236}">
                <a16:creationId xmlns:a16="http://schemas.microsoft.com/office/drawing/2014/main" id="{44A5B587-8025-4FD9-B70C-CFF1CE288B8E}"/>
              </a:ext>
            </a:extLst>
          </p:cNvPr>
          <p:cNvSpPr>
            <a:spLocks noGrp="1"/>
          </p:cNvSpPr>
          <p:nvPr>
            <p:ph type="pic" sz="quarter" idx="16"/>
          </p:nvPr>
        </p:nvSpPr>
        <p:spPr>
          <a:xfrm>
            <a:off x="7262813" y="1776413"/>
            <a:ext cx="4484687" cy="3704797"/>
          </a:xfrm>
          <a:prstGeom prst="rect">
            <a:avLst/>
          </a:prstGeom>
        </p:spPr>
        <p:txBody>
          <a:bodyPr/>
          <a:lstStyle>
            <a:lvl1pPr marL="0" indent="0">
              <a:buNone/>
              <a:defRPr>
                <a:solidFill>
                  <a:schemeClr val="bg1"/>
                </a:solidFill>
              </a:defRPr>
            </a:lvl1pPr>
          </a:lstStyle>
          <a:p>
            <a:endParaRPr lang="en-US"/>
          </a:p>
        </p:txBody>
      </p:sp>
      <p:sp>
        <p:nvSpPr>
          <p:cNvPr id="25" name="Text Placeholder 24">
            <a:extLst>
              <a:ext uri="{FF2B5EF4-FFF2-40B4-BE49-F238E27FC236}">
                <a16:creationId xmlns:a16="http://schemas.microsoft.com/office/drawing/2014/main" id="{4A7D54F0-A374-4E83-9A7E-3D7804FCB489}"/>
              </a:ext>
            </a:extLst>
          </p:cNvPr>
          <p:cNvSpPr>
            <a:spLocks noGrp="1"/>
          </p:cNvSpPr>
          <p:nvPr>
            <p:ph type="body" sz="quarter" idx="17"/>
          </p:nvPr>
        </p:nvSpPr>
        <p:spPr>
          <a:xfrm>
            <a:off x="1379538" y="5680707"/>
            <a:ext cx="10260012" cy="304276"/>
          </a:xfrm>
          <a:prstGeom prst="rect">
            <a:avLst/>
          </a:prstGeom>
        </p:spPr>
        <p:txBody>
          <a:bodyPr/>
          <a:lstStyle>
            <a:lvl1pPr marL="0" indent="0">
              <a:buNone/>
              <a:defRPr sz="1400" i="1">
                <a:solidFill>
                  <a:schemeClr val="bg1"/>
                </a:solidFill>
                <a:latin typeface="+mj-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lvl="0"/>
            <a:r>
              <a:rPr lang="en-US"/>
              <a:t>Click to edit Master text styles</a:t>
            </a:r>
          </a:p>
        </p:txBody>
      </p:sp>
      <p:sp>
        <p:nvSpPr>
          <p:cNvPr id="26" name="Text Placeholder 24">
            <a:extLst>
              <a:ext uri="{FF2B5EF4-FFF2-40B4-BE49-F238E27FC236}">
                <a16:creationId xmlns:a16="http://schemas.microsoft.com/office/drawing/2014/main" id="{6317969D-718E-4323-BE15-40F84526AEA8}"/>
              </a:ext>
            </a:extLst>
          </p:cNvPr>
          <p:cNvSpPr>
            <a:spLocks noGrp="1"/>
          </p:cNvSpPr>
          <p:nvPr>
            <p:ph type="body" sz="quarter" idx="18" hasCustomPrompt="1"/>
          </p:nvPr>
        </p:nvSpPr>
        <p:spPr>
          <a:xfrm>
            <a:off x="1374587" y="5961776"/>
            <a:ext cx="10260012" cy="426323"/>
          </a:xfrm>
          <a:prstGeom prst="rect">
            <a:avLst/>
          </a:prstGeom>
        </p:spPr>
        <p:txBody>
          <a:bodyPr/>
          <a:lstStyle>
            <a:lvl1pPr marL="0" indent="0">
              <a:buNone/>
              <a:defRPr sz="1200">
                <a:solidFill>
                  <a:schemeClr val="bg1"/>
                </a:solidFill>
                <a:latin typeface="+mn-lt"/>
              </a:defRPr>
            </a:lvl1pPr>
            <a:lvl2pPr marL="457200" indent="0">
              <a:buNone/>
              <a:defRPr sz="1800">
                <a:solidFill>
                  <a:schemeClr val="bg1"/>
                </a:solidFill>
                <a:latin typeface="+mj-lt"/>
              </a:defRPr>
            </a:lvl2pPr>
            <a:lvl3pPr marL="914400" indent="0">
              <a:buNone/>
              <a:defRPr sz="1800">
                <a:solidFill>
                  <a:schemeClr val="bg1"/>
                </a:solidFill>
                <a:latin typeface="+mj-lt"/>
              </a:defRPr>
            </a:lvl3pPr>
            <a:lvl4pPr marL="1371600" indent="0">
              <a:buNone/>
              <a:defRPr sz="1800">
                <a:solidFill>
                  <a:schemeClr val="bg1"/>
                </a:solidFill>
                <a:latin typeface="+mj-lt"/>
              </a:defRPr>
            </a:lvl4pPr>
            <a:lvl5pPr marL="1828800" indent="0">
              <a:buNone/>
              <a:defRPr sz="1800">
                <a:solidFill>
                  <a:schemeClr val="bg1"/>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 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 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 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28" name="TextBox 27">
            <a:extLst>
              <a:ext uri="{FF2B5EF4-FFF2-40B4-BE49-F238E27FC236}">
                <a16:creationId xmlns:a16="http://schemas.microsoft.com/office/drawing/2014/main" id="{8AE8A18F-326B-4129-8CB3-B2A30AC2A060}"/>
              </a:ext>
            </a:extLst>
          </p:cNvPr>
          <p:cNvSpPr txBox="1"/>
          <p:nvPr userDrawn="1"/>
        </p:nvSpPr>
        <p:spPr>
          <a:xfrm>
            <a:off x="11628408" y="6451600"/>
            <a:ext cx="422694" cy="276999"/>
          </a:xfrm>
          <a:prstGeom prst="rect">
            <a:avLst/>
          </a:prstGeom>
          <a:noFill/>
        </p:spPr>
        <p:txBody>
          <a:bodyPr wrap="square" rtlCol="0">
            <a:spAutoFit/>
          </a:bodyPr>
          <a:lstStyle/>
          <a:p>
            <a:pPr algn="r"/>
            <a:fld id="{47284BBA-F044-458F-A8B9-F71BFABB7D0A}" type="slidenum">
              <a:rPr lang="en-US" sz="1200" smtClean="0"/>
              <a:pPr algn="r"/>
              <a:t>‹#›</a:t>
            </a:fld>
            <a:endParaRPr lang="en-US" sz="1200"/>
          </a:p>
        </p:txBody>
      </p:sp>
      <p:sp>
        <p:nvSpPr>
          <p:cNvPr id="2" name="hcSlideMaster9.1_Custom LayoutHeader">
            <a:extLst>
              <a:ext uri="{FF2B5EF4-FFF2-40B4-BE49-F238E27FC236}">
                <a16:creationId xmlns:a16="http://schemas.microsoft.com/office/drawing/2014/main" id="{711B4484-EF29-FA0C-8FF0-F06A5F7353E1}"/>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456237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theme" Target="../theme/theme10.xml"/><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21.svg"/><Relationship Id="rId4" Type="http://schemas.openxmlformats.org/officeDocument/2006/relationships/image" Target="../media/image20.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6.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1.svg"/><Relationship Id="rId4" Type="http://schemas.openxmlformats.org/officeDocument/2006/relationships/image" Target="../media/image2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6.jpeg"/><Relationship Id="rId7" Type="http://schemas.openxmlformats.org/officeDocument/2006/relationships/image" Target="../media/image21.svg"/><Relationship Id="rId2" Type="http://schemas.openxmlformats.org/officeDocument/2006/relationships/theme" Target="../theme/theme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28.svg"/><Relationship Id="rId4" Type="http://schemas.openxmlformats.org/officeDocument/2006/relationships/image" Target="../media/image27.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9.jpeg"/><Relationship Id="rId7" Type="http://schemas.openxmlformats.org/officeDocument/2006/relationships/image" Target="../media/image21.svg"/><Relationship Id="rId2" Type="http://schemas.openxmlformats.org/officeDocument/2006/relationships/theme" Target="../theme/theme9.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28.svg"/><Relationship Id="rId4"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ext, bubble">
            <a:extLst>
              <a:ext uri="{FF2B5EF4-FFF2-40B4-BE49-F238E27FC236}">
                <a16:creationId xmlns:a16="http://schemas.microsoft.com/office/drawing/2014/main" id="{A191CC05-404D-42D0-9A46-F4D823FFF3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0942999"/>
      </p:ext>
    </p:extLst>
  </p:cSld>
  <p:clrMap bg1="lt1" tx1="dk1" bg2="lt2" tx2="dk2" accent1="accent1" accent2="accent2" accent3="accent3" accent4="accent4" accent5="accent5" accent6="accent6" hlink="hlink" folHlink="folHlink"/>
  <p:sldLayoutIdLst>
    <p:sldLayoutId id="2147483649"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11DDBD99-B8E1-41FC-B8F8-C00F2F26F598}"/>
              </a:ext>
            </a:extLst>
          </p:cNvPr>
          <p:cNvSpPr/>
          <p:nvPr/>
        </p:nvSpPr>
        <p:spPr>
          <a:xfrm flipH="1">
            <a:off x="8273561" y="3780691"/>
            <a:ext cx="3918438" cy="3077305"/>
          </a:xfrm>
          <a:prstGeom prst="rtTriangle">
            <a:avLst/>
          </a:prstGeom>
          <a:solidFill>
            <a:srgbClr val="99A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1">
            <a:extLst>
              <a:ext uri="{FF2B5EF4-FFF2-40B4-BE49-F238E27FC236}">
                <a16:creationId xmlns:a16="http://schemas.microsoft.com/office/drawing/2014/main" id="{BE271C21-52F8-4D42-947B-47427FE57ED9}"/>
              </a:ext>
            </a:extLst>
          </p:cNvPr>
          <p:cNvSpPr/>
          <p:nvPr/>
        </p:nvSpPr>
        <p:spPr>
          <a:xfrm rot="5400000" flipH="1">
            <a:off x="1806871" y="-1815791"/>
            <a:ext cx="6866913" cy="1048066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5 w 10000"/>
              <a:gd name="connsiteY0" fmla="*/ 8459 h 10000"/>
              <a:gd name="connsiteX1" fmla="*/ 10000 w 10000"/>
              <a:gd name="connsiteY1" fmla="*/ 0 h 10000"/>
              <a:gd name="connsiteX2" fmla="*/ 10000 w 10000"/>
              <a:gd name="connsiteY2" fmla="*/ 10000 h 10000"/>
              <a:gd name="connsiteX3" fmla="*/ 0 w 10000"/>
              <a:gd name="connsiteY3" fmla="*/ 10000 h 10000"/>
              <a:gd name="connsiteX4" fmla="*/ 25 w 10000"/>
              <a:gd name="connsiteY4" fmla="*/ 8459 h 10000"/>
              <a:gd name="connsiteX0" fmla="*/ 25 w 10000"/>
              <a:gd name="connsiteY0" fmla="*/ 8311 h 10000"/>
              <a:gd name="connsiteX1" fmla="*/ 10000 w 10000"/>
              <a:gd name="connsiteY1" fmla="*/ 0 h 10000"/>
              <a:gd name="connsiteX2" fmla="*/ 10000 w 10000"/>
              <a:gd name="connsiteY2" fmla="*/ 10000 h 10000"/>
              <a:gd name="connsiteX3" fmla="*/ 0 w 10000"/>
              <a:gd name="connsiteY3" fmla="*/ 10000 h 10000"/>
              <a:gd name="connsiteX4" fmla="*/ 25 w 10000"/>
              <a:gd name="connsiteY4" fmla="*/ 8311 h 10000"/>
              <a:gd name="connsiteX0" fmla="*/ 25 w 10000"/>
              <a:gd name="connsiteY0" fmla="*/ 7867 h 9556"/>
              <a:gd name="connsiteX1" fmla="*/ 10000 w 10000"/>
              <a:gd name="connsiteY1" fmla="*/ 0 h 9556"/>
              <a:gd name="connsiteX2" fmla="*/ 10000 w 10000"/>
              <a:gd name="connsiteY2" fmla="*/ 9556 h 9556"/>
              <a:gd name="connsiteX3" fmla="*/ 0 w 10000"/>
              <a:gd name="connsiteY3" fmla="*/ 9556 h 9556"/>
              <a:gd name="connsiteX4" fmla="*/ 25 w 10000"/>
              <a:gd name="connsiteY4" fmla="*/ 7867 h 9556"/>
              <a:gd name="connsiteX0" fmla="*/ 25 w 10013"/>
              <a:gd name="connsiteY0" fmla="*/ 8680 h 10447"/>
              <a:gd name="connsiteX1" fmla="*/ 10013 w 10013"/>
              <a:gd name="connsiteY1" fmla="*/ 0 h 10447"/>
              <a:gd name="connsiteX2" fmla="*/ 10000 w 10013"/>
              <a:gd name="connsiteY2" fmla="*/ 10447 h 10447"/>
              <a:gd name="connsiteX3" fmla="*/ 0 w 10013"/>
              <a:gd name="connsiteY3" fmla="*/ 10447 h 10447"/>
              <a:gd name="connsiteX4" fmla="*/ 25 w 10013"/>
              <a:gd name="connsiteY4" fmla="*/ 8680 h 1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3" h="10447">
                <a:moveTo>
                  <a:pt x="25" y="8680"/>
                </a:moveTo>
                <a:lnTo>
                  <a:pt x="10013" y="0"/>
                </a:lnTo>
                <a:cubicBezTo>
                  <a:pt x="10009" y="3482"/>
                  <a:pt x="10004" y="6965"/>
                  <a:pt x="10000" y="10447"/>
                </a:cubicBezTo>
                <a:lnTo>
                  <a:pt x="0" y="10447"/>
                </a:lnTo>
                <a:cubicBezTo>
                  <a:pt x="8" y="9909"/>
                  <a:pt x="17" y="9217"/>
                  <a:pt x="25" y="8680"/>
                </a:cubicBezTo>
                <a:close/>
              </a:path>
            </a:pathLst>
          </a:custGeom>
          <a:solidFill>
            <a:srgbClr val="A6C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BB5EC7-3084-4370-B236-A8EC5FD57B2E}"/>
              </a:ext>
            </a:extLst>
          </p:cNvPr>
          <p:cNvSpPr/>
          <p:nvPr/>
        </p:nvSpPr>
        <p:spPr>
          <a:xfrm>
            <a:off x="5240327" y="3396179"/>
            <a:ext cx="6497516" cy="3069738"/>
          </a:xfrm>
          <a:prstGeom prst="rect">
            <a:avLst/>
          </a:prstGeom>
          <a:solidFill>
            <a:srgbClr val="00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10D325-63F3-4AAF-88E5-BB31626B0047}"/>
              </a:ext>
            </a:extLst>
          </p:cNvPr>
          <p:cNvSpPr/>
          <p:nvPr/>
        </p:nvSpPr>
        <p:spPr>
          <a:xfrm>
            <a:off x="454157" y="422690"/>
            <a:ext cx="6887420" cy="2772768"/>
          </a:xfrm>
          <a:prstGeom prst="rect">
            <a:avLst/>
          </a:prstGeom>
          <a:solidFill>
            <a:srgbClr val="00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454"/>
              </a:solidFill>
            </a:endParaRPr>
          </a:p>
        </p:txBody>
      </p:sp>
      <p:pic>
        <p:nvPicPr>
          <p:cNvPr id="21" name="Picture 20" descr="A snowy landscape with mountains in the background&#10;&#10;Description automatically generated with low confidence">
            <a:extLst>
              <a:ext uri="{FF2B5EF4-FFF2-40B4-BE49-F238E27FC236}">
                <a16:creationId xmlns:a16="http://schemas.microsoft.com/office/drawing/2014/main" id="{234F6A68-6AEA-4103-9E31-3810D941E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72" y="627308"/>
            <a:ext cx="10844257" cy="5603384"/>
          </a:xfrm>
          <a:prstGeom prst="rect">
            <a:avLst/>
          </a:prstGeom>
          <a:ln>
            <a:noFill/>
          </a:ln>
        </p:spPr>
      </p:pic>
      <p:sp>
        <p:nvSpPr>
          <p:cNvPr id="12" name="Rectangle 11">
            <a:extLst>
              <a:ext uri="{FF2B5EF4-FFF2-40B4-BE49-F238E27FC236}">
                <a16:creationId xmlns:a16="http://schemas.microsoft.com/office/drawing/2014/main" id="{8393255F-1315-44C5-923F-8D45CC1D4434}"/>
              </a:ext>
            </a:extLst>
          </p:cNvPr>
          <p:cNvSpPr/>
          <p:nvPr/>
        </p:nvSpPr>
        <p:spPr>
          <a:xfrm>
            <a:off x="2362933" y="2428873"/>
            <a:ext cx="7466135" cy="2000255"/>
          </a:xfrm>
          <a:prstGeom prst="rect">
            <a:avLst/>
          </a:prstGeom>
          <a:solidFill>
            <a:srgbClr val="00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ransport, wheel&#10;&#10;Description automatically generated">
            <a:extLst>
              <a:ext uri="{FF2B5EF4-FFF2-40B4-BE49-F238E27FC236}">
                <a16:creationId xmlns:a16="http://schemas.microsoft.com/office/drawing/2014/main" id="{2FFE097C-FAF9-4707-B117-B02C1241E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7418" y="2743726"/>
            <a:ext cx="1445725" cy="1370547"/>
          </a:xfrm>
          <a:prstGeom prst="rect">
            <a:avLst/>
          </a:prstGeom>
        </p:spPr>
      </p:pic>
      <p:pic>
        <p:nvPicPr>
          <p:cNvPr id="13" name="Picture 12" descr="Background 3">
            <a:extLst>
              <a:ext uri="{FF2B5EF4-FFF2-40B4-BE49-F238E27FC236}">
                <a16:creationId xmlns:a16="http://schemas.microsoft.com/office/drawing/2014/main" id="{F3B06D28-E3F2-454D-88F5-126FD6E430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146318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04CF136-034F-41D9-9E85-DE5A1C0D0CD9}"/>
              </a:ext>
            </a:extLst>
          </p:cNvPr>
          <p:cNvGrpSpPr/>
          <p:nvPr userDrawn="1"/>
        </p:nvGrpSpPr>
        <p:grpSpPr>
          <a:xfrm>
            <a:off x="0" y="6422431"/>
            <a:ext cx="12192000" cy="435569"/>
            <a:chOff x="0" y="6417667"/>
            <a:chExt cx="12325350" cy="440333"/>
          </a:xfrm>
        </p:grpSpPr>
        <p:sp>
          <p:nvSpPr>
            <p:cNvPr id="16" name="Freeform: Shape 15">
              <a:extLst>
                <a:ext uri="{FF2B5EF4-FFF2-40B4-BE49-F238E27FC236}">
                  <a16:creationId xmlns:a16="http://schemas.microsoft.com/office/drawing/2014/main" id="{E8801686-B62B-4348-A176-760715C07983}"/>
                </a:ext>
              </a:extLst>
            </p:cNvPr>
            <p:cNvSpPr/>
            <p:nvPr/>
          </p:nvSpPr>
          <p:spPr>
            <a:xfrm>
              <a:off x="0" y="6417667"/>
              <a:ext cx="12057338" cy="440333"/>
            </a:xfrm>
            <a:custGeom>
              <a:avLst/>
              <a:gdLst>
                <a:gd name="connsiteX0" fmla="*/ 0 w 12057338"/>
                <a:gd name="connsiteY0" fmla="*/ 0 h 440333"/>
                <a:gd name="connsiteX1" fmla="*/ 12057338 w 12057338"/>
                <a:gd name="connsiteY1" fmla="*/ 0 h 440333"/>
                <a:gd name="connsiteX2" fmla="*/ 12057338 w 12057338"/>
                <a:gd name="connsiteY2" fmla="*/ 440334 h 440333"/>
                <a:gd name="connsiteX3" fmla="*/ -1 w 12057338"/>
                <a:gd name="connsiteY3" fmla="*/ 440334 h 440333"/>
              </a:gdLst>
              <a:ahLst/>
              <a:cxnLst>
                <a:cxn ang="0">
                  <a:pos x="connsiteX0" y="connsiteY0"/>
                </a:cxn>
                <a:cxn ang="0">
                  <a:pos x="connsiteX1" y="connsiteY1"/>
                </a:cxn>
                <a:cxn ang="0">
                  <a:pos x="connsiteX2" y="connsiteY2"/>
                </a:cxn>
                <a:cxn ang="0">
                  <a:pos x="connsiteX3" y="connsiteY3"/>
                </a:cxn>
              </a:cxnLst>
              <a:rect l="l" t="t" r="r" b="b"/>
              <a:pathLst>
                <a:path w="12057338" h="440333">
                  <a:moveTo>
                    <a:pt x="0" y="0"/>
                  </a:moveTo>
                  <a:lnTo>
                    <a:pt x="12057338" y="0"/>
                  </a:lnTo>
                  <a:lnTo>
                    <a:pt x="12057338" y="440334"/>
                  </a:lnTo>
                  <a:lnTo>
                    <a:pt x="-1" y="440334"/>
                  </a:lnTo>
                  <a:close/>
                </a:path>
              </a:pathLst>
            </a:custGeom>
            <a:solidFill>
              <a:srgbClr val="D3B34E"/>
            </a:solidFill>
            <a:ln w="1069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A712E59-903E-4E20-A460-DEC42289BDDC}"/>
                </a:ext>
              </a:extLst>
            </p:cNvPr>
            <p:cNvSpPr/>
            <p:nvPr/>
          </p:nvSpPr>
          <p:spPr>
            <a:xfrm>
              <a:off x="12057338" y="6417667"/>
              <a:ext cx="268012" cy="440333"/>
            </a:xfrm>
            <a:custGeom>
              <a:avLst/>
              <a:gdLst>
                <a:gd name="connsiteX0" fmla="*/ -1 w 268012"/>
                <a:gd name="connsiteY0" fmla="*/ 0 h 440333"/>
                <a:gd name="connsiteX1" fmla="*/ 268012 w 268012"/>
                <a:gd name="connsiteY1" fmla="*/ 0 h 440333"/>
                <a:gd name="connsiteX2" fmla="*/ 268012 w 268012"/>
                <a:gd name="connsiteY2" fmla="*/ 440334 h 440333"/>
                <a:gd name="connsiteX3" fmla="*/ -1 w 268012"/>
                <a:gd name="connsiteY3" fmla="*/ 440334 h 440333"/>
              </a:gdLst>
              <a:ahLst/>
              <a:cxnLst>
                <a:cxn ang="0">
                  <a:pos x="connsiteX0" y="connsiteY0"/>
                </a:cxn>
                <a:cxn ang="0">
                  <a:pos x="connsiteX1" y="connsiteY1"/>
                </a:cxn>
                <a:cxn ang="0">
                  <a:pos x="connsiteX2" y="connsiteY2"/>
                </a:cxn>
                <a:cxn ang="0">
                  <a:pos x="connsiteX3" y="connsiteY3"/>
                </a:cxn>
              </a:cxnLst>
              <a:rect l="l" t="t" r="r" b="b"/>
              <a:pathLst>
                <a:path w="268012" h="440333">
                  <a:moveTo>
                    <a:pt x="-1" y="0"/>
                  </a:moveTo>
                  <a:lnTo>
                    <a:pt x="268012" y="0"/>
                  </a:lnTo>
                  <a:lnTo>
                    <a:pt x="268012" y="440334"/>
                  </a:lnTo>
                  <a:lnTo>
                    <a:pt x="-1" y="440334"/>
                  </a:lnTo>
                  <a:close/>
                </a:path>
              </a:pathLst>
            </a:custGeom>
            <a:solidFill>
              <a:srgbClr val="005699"/>
            </a:solidFill>
            <a:ln w="1069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4AFCF09-17F5-4BF3-8BE3-A264FC7266BF}"/>
                </a:ext>
              </a:extLst>
            </p:cNvPr>
            <p:cNvSpPr/>
            <p:nvPr/>
          </p:nvSpPr>
          <p:spPr>
            <a:xfrm>
              <a:off x="11733049" y="6417667"/>
              <a:ext cx="324289" cy="440333"/>
            </a:xfrm>
            <a:custGeom>
              <a:avLst/>
              <a:gdLst>
                <a:gd name="connsiteX0" fmla="*/ 0 w 324289"/>
                <a:gd name="connsiteY0" fmla="*/ 0 h 440333"/>
                <a:gd name="connsiteX1" fmla="*/ 324290 w 324289"/>
                <a:gd name="connsiteY1" fmla="*/ 0 h 440333"/>
                <a:gd name="connsiteX2" fmla="*/ 324290 w 324289"/>
                <a:gd name="connsiteY2" fmla="*/ 440334 h 440333"/>
                <a:gd name="connsiteX3" fmla="*/ 0 w 324289"/>
                <a:gd name="connsiteY3" fmla="*/ 440334 h 440333"/>
              </a:gdLst>
              <a:ahLst/>
              <a:cxnLst>
                <a:cxn ang="0">
                  <a:pos x="connsiteX0" y="connsiteY0"/>
                </a:cxn>
                <a:cxn ang="0">
                  <a:pos x="connsiteX1" y="connsiteY1"/>
                </a:cxn>
                <a:cxn ang="0">
                  <a:pos x="connsiteX2" y="connsiteY2"/>
                </a:cxn>
                <a:cxn ang="0">
                  <a:pos x="connsiteX3" y="connsiteY3"/>
                </a:cxn>
              </a:cxnLst>
              <a:rect l="l" t="t" r="r" b="b"/>
              <a:pathLst>
                <a:path w="324289" h="440333">
                  <a:moveTo>
                    <a:pt x="0" y="0"/>
                  </a:moveTo>
                  <a:lnTo>
                    <a:pt x="324290" y="0"/>
                  </a:lnTo>
                  <a:lnTo>
                    <a:pt x="324290" y="440334"/>
                  </a:lnTo>
                  <a:lnTo>
                    <a:pt x="0" y="440334"/>
                  </a:lnTo>
                  <a:close/>
                </a:path>
              </a:pathLst>
            </a:custGeom>
            <a:solidFill>
              <a:srgbClr val="002454"/>
            </a:solidFill>
            <a:ln w="10699" cap="flat">
              <a:noFill/>
              <a:prstDash val="solid"/>
              <a:miter/>
            </a:ln>
          </p:spPr>
          <p:txBody>
            <a:bodyPr rtlCol="0" anchor="ctr"/>
            <a:lstStyle/>
            <a:p>
              <a:endParaRPr lang="en-US"/>
            </a:p>
          </p:txBody>
        </p:sp>
      </p:grpSp>
      <p:pic>
        <p:nvPicPr>
          <p:cNvPr id="21" name="Graphic 20">
            <a:extLst>
              <a:ext uri="{FF2B5EF4-FFF2-40B4-BE49-F238E27FC236}">
                <a16:creationId xmlns:a16="http://schemas.microsoft.com/office/drawing/2014/main" id="{632ACA63-5B48-47CE-B6C8-EA49517FFA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422431"/>
            <a:ext cx="914400" cy="435935"/>
          </a:xfrm>
          <a:prstGeom prst="rect">
            <a:avLst/>
          </a:prstGeom>
        </p:spPr>
      </p:pic>
      <p:sp>
        <p:nvSpPr>
          <p:cNvPr id="3" name="Freeform: Shape 2">
            <a:extLst>
              <a:ext uri="{FF2B5EF4-FFF2-40B4-BE49-F238E27FC236}">
                <a16:creationId xmlns:a16="http://schemas.microsoft.com/office/drawing/2014/main" id="{20E89629-0494-4D6F-8388-B71B6133D5C6}"/>
              </a:ext>
            </a:extLst>
          </p:cNvPr>
          <p:cNvSpPr/>
          <p:nvPr/>
        </p:nvSpPr>
        <p:spPr>
          <a:xfrm>
            <a:off x="387789" y="232653"/>
            <a:ext cx="155135" cy="155135"/>
          </a:xfrm>
          <a:custGeom>
            <a:avLst/>
            <a:gdLst>
              <a:gd name="connsiteX0" fmla="*/ 0 w 155135"/>
              <a:gd name="connsiteY0" fmla="*/ 0 h 155135"/>
              <a:gd name="connsiteX1" fmla="*/ 155136 w 155135"/>
              <a:gd name="connsiteY1" fmla="*/ 0 h 155135"/>
              <a:gd name="connsiteX2" fmla="*/ 155136 w 155135"/>
              <a:gd name="connsiteY2" fmla="*/ 155136 h 155135"/>
              <a:gd name="connsiteX3" fmla="*/ 0 w 155135"/>
              <a:gd name="connsiteY3" fmla="*/ 155136 h 155135"/>
            </a:gdLst>
            <a:ahLst/>
            <a:cxnLst>
              <a:cxn ang="0">
                <a:pos x="connsiteX0" y="connsiteY0"/>
              </a:cxn>
              <a:cxn ang="0">
                <a:pos x="connsiteX1" y="connsiteY1"/>
              </a:cxn>
              <a:cxn ang="0">
                <a:pos x="connsiteX2" y="connsiteY2"/>
              </a:cxn>
              <a:cxn ang="0">
                <a:pos x="connsiteX3" y="connsiteY3"/>
              </a:cxn>
            </a:cxnLst>
            <a:rect l="l" t="t" r="r" b="b"/>
            <a:pathLst>
              <a:path w="155135" h="155135">
                <a:moveTo>
                  <a:pt x="0" y="0"/>
                </a:moveTo>
                <a:lnTo>
                  <a:pt x="155136" y="0"/>
                </a:lnTo>
                <a:lnTo>
                  <a:pt x="155136" y="155136"/>
                </a:lnTo>
                <a:lnTo>
                  <a:pt x="0" y="155136"/>
                </a:lnTo>
                <a:close/>
              </a:path>
            </a:pathLst>
          </a:custGeom>
          <a:solidFill>
            <a:srgbClr val="D3D4D6"/>
          </a:solidFill>
          <a:ln w="9933"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D400D80-D877-4C1C-ABAA-DBC15B61024B}"/>
              </a:ext>
            </a:extLst>
          </p:cNvPr>
          <p:cNvSpPr/>
          <p:nvPr/>
        </p:nvSpPr>
        <p:spPr>
          <a:xfrm>
            <a:off x="0" y="0"/>
            <a:ext cx="232653" cy="387789"/>
          </a:xfrm>
          <a:custGeom>
            <a:avLst/>
            <a:gdLst>
              <a:gd name="connsiteX0" fmla="*/ 0 w 232653"/>
              <a:gd name="connsiteY0" fmla="*/ 0 h 387789"/>
              <a:gd name="connsiteX1" fmla="*/ 232654 w 232653"/>
              <a:gd name="connsiteY1" fmla="*/ 0 h 387789"/>
              <a:gd name="connsiteX2" fmla="*/ 232654 w 232653"/>
              <a:gd name="connsiteY2" fmla="*/ 387789 h 387789"/>
              <a:gd name="connsiteX3" fmla="*/ 0 w 232653"/>
              <a:gd name="connsiteY3" fmla="*/ 387789 h 387789"/>
            </a:gdLst>
            <a:ahLst/>
            <a:cxnLst>
              <a:cxn ang="0">
                <a:pos x="connsiteX0" y="connsiteY0"/>
              </a:cxn>
              <a:cxn ang="0">
                <a:pos x="connsiteX1" y="connsiteY1"/>
              </a:cxn>
              <a:cxn ang="0">
                <a:pos x="connsiteX2" y="connsiteY2"/>
              </a:cxn>
              <a:cxn ang="0">
                <a:pos x="connsiteX3" y="connsiteY3"/>
              </a:cxn>
            </a:cxnLst>
            <a:rect l="l" t="t" r="r" b="b"/>
            <a:pathLst>
              <a:path w="232653" h="387789">
                <a:moveTo>
                  <a:pt x="0" y="0"/>
                </a:moveTo>
                <a:lnTo>
                  <a:pt x="232654" y="0"/>
                </a:lnTo>
                <a:lnTo>
                  <a:pt x="232654" y="387789"/>
                </a:lnTo>
                <a:lnTo>
                  <a:pt x="0" y="387789"/>
                </a:lnTo>
                <a:close/>
              </a:path>
            </a:pathLst>
          </a:custGeom>
          <a:solidFill>
            <a:srgbClr val="005699"/>
          </a:solidFill>
          <a:ln w="9933"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5329C7C-AB7D-4CC2-BB12-A18A5A5EBAAA}"/>
              </a:ext>
            </a:extLst>
          </p:cNvPr>
          <p:cNvSpPr/>
          <p:nvPr/>
        </p:nvSpPr>
        <p:spPr>
          <a:xfrm>
            <a:off x="232653" y="232653"/>
            <a:ext cx="155135" cy="155135"/>
          </a:xfrm>
          <a:custGeom>
            <a:avLst/>
            <a:gdLst>
              <a:gd name="connsiteX0" fmla="*/ 0 w 155135"/>
              <a:gd name="connsiteY0" fmla="*/ 0 h 155135"/>
              <a:gd name="connsiteX1" fmla="*/ 155136 w 155135"/>
              <a:gd name="connsiteY1" fmla="*/ 0 h 155135"/>
              <a:gd name="connsiteX2" fmla="*/ 155136 w 155135"/>
              <a:gd name="connsiteY2" fmla="*/ 155136 h 155135"/>
              <a:gd name="connsiteX3" fmla="*/ 0 w 155135"/>
              <a:gd name="connsiteY3" fmla="*/ 155136 h 155135"/>
            </a:gdLst>
            <a:ahLst/>
            <a:cxnLst>
              <a:cxn ang="0">
                <a:pos x="connsiteX0" y="connsiteY0"/>
              </a:cxn>
              <a:cxn ang="0">
                <a:pos x="connsiteX1" y="connsiteY1"/>
              </a:cxn>
              <a:cxn ang="0">
                <a:pos x="connsiteX2" y="connsiteY2"/>
              </a:cxn>
              <a:cxn ang="0">
                <a:pos x="connsiteX3" y="connsiteY3"/>
              </a:cxn>
            </a:cxnLst>
            <a:rect l="l" t="t" r="r" b="b"/>
            <a:pathLst>
              <a:path w="155135" h="155135">
                <a:moveTo>
                  <a:pt x="0" y="0"/>
                </a:moveTo>
                <a:lnTo>
                  <a:pt x="155136" y="0"/>
                </a:lnTo>
                <a:lnTo>
                  <a:pt x="155136" y="155136"/>
                </a:lnTo>
                <a:lnTo>
                  <a:pt x="0" y="155136"/>
                </a:lnTo>
                <a:close/>
              </a:path>
            </a:pathLst>
          </a:custGeom>
          <a:solidFill>
            <a:srgbClr val="002636"/>
          </a:solidFill>
          <a:ln w="9933"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ADA3639-DA7C-4BF7-9AAD-B8B8645CE90E}"/>
              </a:ext>
            </a:extLst>
          </p:cNvPr>
          <p:cNvSpPr/>
          <p:nvPr/>
        </p:nvSpPr>
        <p:spPr>
          <a:xfrm>
            <a:off x="0" y="387789"/>
            <a:ext cx="232653" cy="155135"/>
          </a:xfrm>
          <a:custGeom>
            <a:avLst/>
            <a:gdLst>
              <a:gd name="connsiteX0" fmla="*/ 0 w 232653"/>
              <a:gd name="connsiteY0" fmla="*/ 0 h 155135"/>
              <a:gd name="connsiteX1" fmla="*/ 232654 w 232653"/>
              <a:gd name="connsiteY1" fmla="*/ 0 h 155135"/>
              <a:gd name="connsiteX2" fmla="*/ 232654 w 232653"/>
              <a:gd name="connsiteY2" fmla="*/ 155136 h 155135"/>
              <a:gd name="connsiteX3" fmla="*/ 0 w 232653"/>
              <a:gd name="connsiteY3" fmla="*/ 155136 h 155135"/>
            </a:gdLst>
            <a:ahLst/>
            <a:cxnLst>
              <a:cxn ang="0">
                <a:pos x="connsiteX0" y="connsiteY0"/>
              </a:cxn>
              <a:cxn ang="0">
                <a:pos x="connsiteX1" y="connsiteY1"/>
              </a:cxn>
              <a:cxn ang="0">
                <a:pos x="connsiteX2" y="connsiteY2"/>
              </a:cxn>
              <a:cxn ang="0">
                <a:pos x="connsiteX3" y="connsiteY3"/>
              </a:cxn>
            </a:cxnLst>
            <a:rect l="l" t="t" r="r" b="b"/>
            <a:pathLst>
              <a:path w="232653" h="155135">
                <a:moveTo>
                  <a:pt x="0" y="0"/>
                </a:moveTo>
                <a:lnTo>
                  <a:pt x="232654" y="0"/>
                </a:lnTo>
                <a:lnTo>
                  <a:pt x="232654" y="155136"/>
                </a:lnTo>
                <a:lnTo>
                  <a:pt x="0" y="155136"/>
                </a:lnTo>
                <a:close/>
              </a:path>
            </a:pathLst>
          </a:custGeom>
          <a:solidFill>
            <a:srgbClr val="E5D194"/>
          </a:solidFill>
          <a:ln w="993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F99DE5D-BF6A-4B10-A069-436AEB20CD80}"/>
              </a:ext>
            </a:extLst>
          </p:cNvPr>
          <p:cNvSpPr/>
          <p:nvPr/>
        </p:nvSpPr>
        <p:spPr>
          <a:xfrm>
            <a:off x="0" y="0"/>
            <a:ext cx="542925" cy="232653"/>
          </a:xfrm>
          <a:custGeom>
            <a:avLst/>
            <a:gdLst>
              <a:gd name="connsiteX0" fmla="*/ 0 w 542925"/>
              <a:gd name="connsiteY0" fmla="*/ 0 h 232653"/>
              <a:gd name="connsiteX1" fmla="*/ 542925 w 542925"/>
              <a:gd name="connsiteY1" fmla="*/ 0 h 232653"/>
              <a:gd name="connsiteX2" fmla="*/ 542925 w 542925"/>
              <a:gd name="connsiteY2" fmla="*/ 232653 h 232653"/>
              <a:gd name="connsiteX3" fmla="*/ 0 w 542925"/>
              <a:gd name="connsiteY3" fmla="*/ 232653 h 232653"/>
            </a:gdLst>
            <a:ahLst/>
            <a:cxnLst>
              <a:cxn ang="0">
                <a:pos x="connsiteX0" y="connsiteY0"/>
              </a:cxn>
              <a:cxn ang="0">
                <a:pos x="connsiteX1" y="connsiteY1"/>
              </a:cxn>
              <a:cxn ang="0">
                <a:pos x="connsiteX2" y="connsiteY2"/>
              </a:cxn>
              <a:cxn ang="0">
                <a:pos x="connsiteX3" y="connsiteY3"/>
              </a:cxn>
            </a:cxnLst>
            <a:rect l="l" t="t" r="r" b="b"/>
            <a:pathLst>
              <a:path w="542925" h="232653">
                <a:moveTo>
                  <a:pt x="0" y="0"/>
                </a:moveTo>
                <a:lnTo>
                  <a:pt x="542925" y="0"/>
                </a:lnTo>
                <a:lnTo>
                  <a:pt x="542925" y="232653"/>
                </a:lnTo>
                <a:lnTo>
                  <a:pt x="0" y="232653"/>
                </a:lnTo>
                <a:close/>
              </a:path>
            </a:pathLst>
          </a:custGeom>
          <a:solidFill>
            <a:srgbClr val="D3B34E"/>
          </a:solidFill>
          <a:ln w="993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321A912-90D3-40D8-9913-60B20E250B25}"/>
              </a:ext>
            </a:extLst>
          </p:cNvPr>
          <p:cNvSpPr/>
          <p:nvPr/>
        </p:nvSpPr>
        <p:spPr>
          <a:xfrm>
            <a:off x="387789" y="0"/>
            <a:ext cx="155135" cy="232653"/>
          </a:xfrm>
          <a:custGeom>
            <a:avLst/>
            <a:gdLst>
              <a:gd name="connsiteX0" fmla="*/ 0 w 155135"/>
              <a:gd name="connsiteY0" fmla="*/ 0 h 232653"/>
              <a:gd name="connsiteX1" fmla="*/ 155136 w 155135"/>
              <a:gd name="connsiteY1" fmla="*/ 0 h 232653"/>
              <a:gd name="connsiteX2" fmla="*/ 155136 w 155135"/>
              <a:gd name="connsiteY2" fmla="*/ 232653 h 232653"/>
              <a:gd name="connsiteX3" fmla="*/ 0 w 155135"/>
              <a:gd name="connsiteY3" fmla="*/ 232653 h 232653"/>
            </a:gdLst>
            <a:ahLst/>
            <a:cxnLst>
              <a:cxn ang="0">
                <a:pos x="connsiteX0" y="connsiteY0"/>
              </a:cxn>
              <a:cxn ang="0">
                <a:pos x="connsiteX1" y="connsiteY1"/>
              </a:cxn>
              <a:cxn ang="0">
                <a:pos x="connsiteX2" y="connsiteY2"/>
              </a:cxn>
              <a:cxn ang="0">
                <a:pos x="connsiteX3" y="connsiteY3"/>
              </a:cxn>
            </a:cxnLst>
            <a:rect l="l" t="t" r="r" b="b"/>
            <a:pathLst>
              <a:path w="155135" h="232653">
                <a:moveTo>
                  <a:pt x="0" y="0"/>
                </a:moveTo>
                <a:lnTo>
                  <a:pt x="155136" y="0"/>
                </a:lnTo>
                <a:lnTo>
                  <a:pt x="155136" y="232653"/>
                </a:lnTo>
                <a:lnTo>
                  <a:pt x="0" y="232653"/>
                </a:lnTo>
                <a:close/>
              </a:path>
            </a:pathLst>
          </a:custGeom>
          <a:solidFill>
            <a:srgbClr val="335076"/>
          </a:solidFill>
          <a:ln w="993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5C7923F-92BE-4DDA-8775-F65E81E9E11D}"/>
              </a:ext>
            </a:extLst>
          </p:cNvPr>
          <p:cNvSpPr/>
          <p:nvPr/>
        </p:nvSpPr>
        <p:spPr>
          <a:xfrm>
            <a:off x="543629" y="0"/>
            <a:ext cx="155135" cy="232653"/>
          </a:xfrm>
          <a:custGeom>
            <a:avLst/>
            <a:gdLst>
              <a:gd name="connsiteX0" fmla="*/ 0 w 155135"/>
              <a:gd name="connsiteY0" fmla="*/ 0 h 232653"/>
              <a:gd name="connsiteX1" fmla="*/ 155136 w 155135"/>
              <a:gd name="connsiteY1" fmla="*/ 0 h 232653"/>
              <a:gd name="connsiteX2" fmla="*/ 155136 w 155135"/>
              <a:gd name="connsiteY2" fmla="*/ 232653 h 232653"/>
              <a:gd name="connsiteX3" fmla="*/ 0 w 155135"/>
              <a:gd name="connsiteY3" fmla="*/ 232653 h 232653"/>
            </a:gdLst>
            <a:ahLst/>
            <a:cxnLst>
              <a:cxn ang="0">
                <a:pos x="connsiteX0" y="connsiteY0"/>
              </a:cxn>
              <a:cxn ang="0">
                <a:pos x="connsiteX1" y="connsiteY1"/>
              </a:cxn>
              <a:cxn ang="0">
                <a:pos x="connsiteX2" y="connsiteY2"/>
              </a:cxn>
              <a:cxn ang="0">
                <a:pos x="connsiteX3" y="connsiteY3"/>
              </a:cxn>
            </a:cxnLst>
            <a:rect l="l" t="t" r="r" b="b"/>
            <a:pathLst>
              <a:path w="155135" h="232653">
                <a:moveTo>
                  <a:pt x="0" y="0"/>
                </a:moveTo>
                <a:lnTo>
                  <a:pt x="155136" y="0"/>
                </a:lnTo>
                <a:lnTo>
                  <a:pt x="155136" y="232653"/>
                </a:lnTo>
                <a:lnTo>
                  <a:pt x="0" y="232653"/>
                </a:lnTo>
                <a:close/>
              </a:path>
            </a:pathLst>
          </a:custGeom>
          <a:solidFill>
            <a:srgbClr val="3378AD"/>
          </a:solidFill>
          <a:ln w="9933" cap="flat">
            <a:noFill/>
            <a:prstDash val="solid"/>
            <a:miter/>
          </a:ln>
        </p:spPr>
        <p:txBody>
          <a:bodyPr rtlCol="0" anchor="ctr"/>
          <a:lstStyle/>
          <a:p>
            <a:endParaRPr lang="en-US"/>
          </a:p>
        </p:txBody>
      </p:sp>
      <p:pic>
        <p:nvPicPr>
          <p:cNvPr id="8" name="Picture 7" descr="NSF logo">
            <a:extLst>
              <a:ext uri="{FF2B5EF4-FFF2-40B4-BE49-F238E27FC236}">
                <a16:creationId xmlns:a16="http://schemas.microsoft.com/office/drawing/2014/main" id="{577DEA09-7226-46F4-BAB6-C4F4F546B6C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07375" y="69009"/>
            <a:ext cx="718244" cy="680895"/>
          </a:xfrm>
          <a:prstGeom prst="rect">
            <a:avLst/>
          </a:prstGeom>
        </p:spPr>
      </p:pic>
    </p:spTree>
    <p:extLst>
      <p:ext uri="{BB962C8B-B14F-4D97-AF65-F5344CB8AC3E}">
        <p14:creationId xmlns:p14="http://schemas.microsoft.com/office/powerpoint/2010/main" val="2484774274"/>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a:extLst>
              <a:ext uri="{FF2B5EF4-FFF2-40B4-BE49-F238E27FC236}">
                <a16:creationId xmlns:a16="http://schemas.microsoft.com/office/drawing/2014/main" id="{488502B2-6354-48C3-A539-5E2B4AD742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88086920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3">
            <a:extLst>
              <a:ext uri="{FF2B5EF4-FFF2-40B4-BE49-F238E27FC236}">
                <a16:creationId xmlns:a16="http://schemas.microsoft.com/office/drawing/2014/main" id="{514954C2-4C2D-4A6C-9AD3-FBBE2E6FA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126360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3">
            <a:extLst>
              <a:ext uri="{FF2B5EF4-FFF2-40B4-BE49-F238E27FC236}">
                <a16:creationId xmlns:a16="http://schemas.microsoft.com/office/drawing/2014/main" id="{514954C2-4C2D-4A6C-9AD3-FBBE2E6FA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8576970"/>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 green plant&#10;&#10;Description automatically generated with low confidence">
            <a:extLst>
              <a:ext uri="{FF2B5EF4-FFF2-40B4-BE49-F238E27FC236}">
                <a16:creationId xmlns:a16="http://schemas.microsoft.com/office/drawing/2014/main" id="{4E8610BB-4503-43E7-B636-CFD2003801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NSF logo">
            <a:extLst>
              <a:ext uri="{FF2B5EF4-FFF2-40B4-BE49-F238E27FC236}">
                <a16:creationId xmlns:a16="http://schemas.microsoft.com/office/drawing/2014/main" id="{055252C3-175F-45AC-A14B-7720F1564E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2580" y="5871660"/>
            <a:ext cx="857827" cy="813220"/>
          </a:xfrm>
          <a:prstGeom prst="rect">
            <a:avLst/>
          </a:prstGeom>
        </p:spPr>
      </p:pic>
      <p:sp>
        <p:nvSpPr>
          <p:cNvPr id="13" name="Rectangle 12">
            <a:extLst>
              <a:ext uri="{FF2B5EF4-FFF2-40B4-BE49-F238E27FC236}">
                <a16:creationId xmlns:a16="http://schemas.microsoft.com/office/drawing/2014/main" id="{5648DA66-3A83-45F3-9E84-B760A02F945F}"/>
              </a:ext>
            </a:extLst>
          </p:cNvPr>
          <p:cNvSpPr/>
          <p:nvPr userDrawn="1"/>
        </p:nvSpPr>
        <p:spPr>
          <a:xfrm>
            <a:off x="1654142" y="1926772"/>
            <a:ext cx="10503353" cy="3004457"/>
          </a:xfrm>
          <a:prstGeom prst="rect">
            <a:avLst/>
          </a:prstGeom>
          <a:solidFill>
            <a:srgbClr val="00255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70417533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6C64231-D72C-4A3A-8576-AE084C61DEFF}"/>
              </a:ext>
            </a:extLst>
          </p:cNvPr>
          <p:cNvSpPr/>
          <p:nvPr/>
        </p:nvSpPr>
        <p:spPr>
          <a:xfrm>
            <a:off x="657077" y="330865"/>
            <a:ext cx="326318" cy="326318"/>
          </a:xfrm>
          <a:custGeom>
            <a:avLst/>
            <a:gdLst>
              <a:gd name="connsiteX0" fmla="*/ 0 w 326318"/>
              <a:gd name="connsiteY0" fmla="*/ 0 h 326318"/>
              <a:gd name="connsiteX1" fmla="*/ 326318 w 326318"/>
              <a:gd name="connsiteY1" fmla="*/ 0 h 326318"/>
              <a:gd name="connsiteX2" fmla="*/ 326318 w 326318"/>
              <a:gd name="connsiteY2" fmla="*/ 326318 h 326318"/>
              <a:gd name="connsiteX3" fmla="*/ 0 w 326318"/>
              <a:gd name="connsiteY3" fmla="*/ 326318 h 326318"/>
            </a:gdLst>
            <a:ahLst/>
            <a:cxnLst>
              <a:cxn ang="0">
                <a:pos x="connsiteX0" y="connsiteY0"/>
              </a:cxn>
              <a:cxn ang="0">
                <a:pos x="connsiteX1" y="connsiteY1"/>
              </a:cxn>
              <a:cxn ang="0">
                <a:pos x="connsiteX2" y="connsiteY2"/>
              </a:cxn>
              <a:cxn ang="0">
                <a:pos x="connsiteX3" y="connsiteY3"/>
              </a:cxn>
            </a:cxnLst>
            <a:rect l="l" t="t" r="r" b="b"/>
            <a:pathLst>
              <a:path w="326318" h="326318">
                <a:moveTo>
                  <a:pt x="0" y="0"/>
                </a:moveTo>
                <a:lnTo>
                  <a:pt x="326318" y="0"/>
                </a:lnTo>
                <a:lnTo>
                  <a:pt x="326318" y="326318"/>
                </a:lnTo>
                <a:lnTo>
                  <a:pt x="0" y="326318"/>
                </a:lnTo>
                <a:close/>
              </a:path>
            </a:pathLst>
          </a:custGeom>
          <a:solidFill>
            <a:srgbClr val="D3D4D6"/>
          </a:solidFill>
          <a:ln w="1057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87964DC-5B26-4FCE-A23D-78A212C2DF20}"/>
              </a:ext>
            </a:extLst>
          </p:cNvPr>
          <p:cNvSpPr/>
          <p:nvPr/>
        </p:nvSpPr>
        <p:spPr>
          <a:xfrm>
            <a:off x="0" y="0"/>
            <a:ext cx="11859654" cy="330865"/>
          </a:xfrm>
          <a:custGeom>
            <a:avLst/>
            <a:gdLst>
              <a:gd name="connsiteX0" fmla="*/ 0 w 11859654"/>
              <a:gd name="connsiteY0" fmla="*/ 0 h 330865"/>
              <a:gd name="connsiteX1" fmla="*/ 11859654 w 11859654"/>
              <a:gd name="connsiteY1" fmla="*/ 0 h 330865"/>
              <a:gd name="connsiteX2" fmla="*/ 11859654 w 11859654"/>
              <a:gd name="connsiteY2" fmla="*/ 330865 h 330865"/>
              <a:gd name="connsiteX3" fmla="*/ -1 w 11859654"/>
              <a:gd name="connsiteY3" fmla="*/ 330865 h 330865"/>
            </a:gdLst>
            <a:ahLst/>
            <a:cxnLst>
              <a:cxn ang="0">
                <a:pos x="connsiteX0" y="connsiteY0"/>
              </a:cxn>
              <a:cxn ang="0">
                <a:pos x="connsiteX1" y="connsiteY1"/>
              </a:cxn>
              <a:cxn ang="0">
                <a:pos x="connsiteX2" y="connsiteY2"/>
              </a:cxn>
              <a:cxn ang="0">
                <a:pos x="connsiteX3" y="connsiteY3"/>
              </a:cxn>
            </a:cxnLst>
            <a:rect l="l" t="t" r="r" b="b"/>
            <a:pathLst>
              <a:path w="11859654" h="330865">
                <a:moveTo>
                  <a:pt x="0" y="0"/>
                </a:moveTo>
                <a:lnTo>
                  <a:pt x="11859654" y="0"/>
                </a:lnTo>
                <a:lnTo>
                  <a:pt x="11859654" y="330865"/>
                </a:lnTo>
                <a:lnTo>
                  <a:pt x="-1" y="330865"/>
                </a:lnTo>
                <a:close/>
              </a:path>
            </a:pathLst>
          </a:custGeom>
          <a:solidFill>
            <a:srgbClr val="D3B34E"/>
          </a:solidFill>
          <a:ln w="1057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27C62A6-ED64-42D2-B111-C8AA3918C746}"/>
              </a:ext>
            </a:extLst>
          </p:cNvPr>
          <p:cNvSpPr/>
          <p:nvPr/>
        </p:nvSpPr>
        <p:spPr>
          <a:xfrm>
            <a:off x="0" y="0"/>
            <a:ext cx="330865" cy="657077"/>
          </a:xfrm>
          <a:custGeom>
            <a:avLst/>
            <a:gdLst>
              <a:gd name="connsiteX0" fmla="*/ 0 w 330865"/>
              <a:gd name="connsiteY0" fmla="*/ 0 h 657077"/>
              <a:gd name="connsiteX1" fmla="*/ 330865 w 330865"/>
              <a:gd name="connsiteY1" fmla="*/ 0 h 657077"/>
              <a:gd name="connsiteX2" fmla="*/ 330865 w 330865"/>
              <a:gd name="connsiteY2" fmla="*/ 657078 h 657077"/>
              <a:gd name="connsiteX3" fmla="*/ 0 w 330865"/>
              <a:gd name="connsiteY3" fmla="*/ 657078 h 657077"/>
            </a:gdLst>
            <a:ahLst/>
            <a:cxnLst>
              <a:cxn ang="0">
                <a:pos x="connsiteX0" y="connsiteY0"/>
              </a:cxn>
              <a:cxn ang="0">
                <a:pos x="connsiteX1" y="connsiteY1"/>
              </a:cxn>
              <a:cxn ang="0">
                <a:pos x="connsiteX2" y="connsiteY2"/>
              </a:cxn>
              <a:cxn ang="0">
                <a:pos x="connsiteX3" y="connsiteY3"/>
              </a:cxn>
            </a:cxnLst>
            <a:rect l="l" t="t" r="r" b="b"/>
            <a:pathLst>
              <a:path w="330865" h="657077">
                <a:moveTo>
                  <a:pt x="0" y="0"/>
                </a:moveTo>
                <a:lnTo>
                  <a:pt x="330865" y="0"/>
                </a:lnTo>
                <a:lnTo>
                  <a:pt x="330865" y="657078"/>
                </a:lnTo>
                <a:lnTo>
                  <a:pt x="0" y="657078"/>
                </a:lnTo>
                <a:close/>
              </a:path>
            </a:pathLst>
          </a:custGeom>
          <a:solidFill>
            <a:srgbClr val="005699"/>
          </a:solidFill>
          <a:ln w="1057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A0686AE-692D-4CC9-9E5C-D82BBD83D675}"/>
              </a:ext>
            </a:extLst>
          </p:cNvPr>
          <p:cNvSpPr/>
          <p:nvPr/>
        </p:nvSpPr>
        <p:spPr>
          <a:xfrm>
            <a:off x="330759" y="330865"/>
            <a:ext cx="326318" cy="326318"/>
          </a:xfrm>
          <a:custGeom>
            <a:avLst/>
            <a:gdLst>
              <a:gd name="connsiteX0" fmla="*/ 0 w 326318"/>
              <a:gd name="connsiteY0" fmla="*/ 0 h 326318"/>
              <a:gd name="connsiteX1" fmla="*/ 326318 w 326318"/>
              <a:gd name="connsiteY1" fmla="*/ 0 h 326318"/>
              <a:gd name="connsiteX2" fmla="*/ 326318 w 326318"/>
              <a:gd name="connsiteY2" fmla="*/ 326318 h 326318"/>
              <a:gd name="connsiteX3" fmla="*/ 0 w 326318"/>
              <a:gd name="connsiteY3" fmla="*/ 326318 h 326318"/>
            </a:gdLst>
            <a:ahLst/>
            <a:cxnLst>
              <a:cxn ang="0">
                <a:pos x="connsiteX0" y="connsiteY0"/>
              </a:cxn>
              <a:cxn ang="0">
                <a:pos x="connsiteX1" y="connsiteY1"/>
              </a:cxn>
              <a:cxn ang="0">
                <a:pos x="connsiteX2" y="connsiteY2"/>
              </a:cxn>
              <a:cxn ang="0">
                <a:pos x="connsiteX3" y="connsiteY3"/>
              </a:cxn>
            </a:cxnLst>
            <a:rect l="l" t="t" r="r" b="b"/>
            <a:pathLst>
              <a:path w="326318" h="326318">
                <a:moveTo>
                  <a:pt x="0" y="0"/>
                </a:moveTo>
                <a:lnTo>
                  <a:pt x="326318" y="0"/>
                </a:lnTo>
                <a:lnTo>
                  <a:pt x="326318" y="326318"/>
                </a:lnTo>
                <a:lnTo>
                  <a:pt x="0" y="326318"/>
                </a:lnTo>
                <a:close/>
              </a:path>
            </a:pathLst>
          </a:custGeom>
          <a:solidFill>
            <a:srgbClr val="002636"/>
          </a:solidFill>
          <a:ln w="1057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E83221-C68F-42B1-A137-9BEB12A46B8C}"/>
              </a:ext>
            </a:extLst>
          </p:cNvPr>
          <p:cNvSpPr/>
          <p:nvPr/>
        </p:nvSpPr>
        <p:spPr>
          <a:xfrm>
            <a:off x="0" y="657077"/>
            <a:ext cx="330865" cy="326318"/>
          </a:xfrm>
          <a:custGeom>
            <a:avLst/>
            <a:gdLst>
              <a:gd name="connsiteX0" fmla="*/ 0 w 330865"/>
              <a:gd name="connsiteY0" fmla="*/ 0 h 326318"/>
              <a:gd name="connsiteX1" fmla="*/ 330865 w 330865"/>
              <a:gd name="connsiteY1" fmla="*/ 0 h 326318"/>
              <a:gd name="connsiteX2" fmla="*/ 330865 w 330865"/>
              <a:gd name="connsiteY2" fmla="*/ 326318 h 326318"/>
              <a:gd name="connsiteX3" fmla="*/ 0 w 330865"/>
              <a:gd name="connsiteY3" fmla="*/ 326318 h 326318"/>
            </a:gdLst>
            <a:ahLst/>
            <a:cxnLst>
              <a:cxn ang="0">
                <a:pos x="connsiteX0" y="connsiteY0"/>
              </a:cxn>
              <a:cxn ang="0">
                <a:pos x="connsiteX1" y="connsiteY1"/>
              </a:cxn>
              <a:cxn ang="0">
                <a:pos x="connsiteX2" y="connsiteY2"/>
              </a:cxn>
              <a:cxn ang="0">
                <a:pos x="connsiteX3" y="connsiteY3"/>
              </a:cxn>
            </a:cxnLst>
            <a:rect l="l" t="t" r="r" b="b"/>
            <a:pathLst>
              <a:path w="330865" h="326318">
                <a:moveTo>
                  <a:pt x="0" y="0"/>
                </a:moveTo>
                <a:lnTo>
                  <a:pt x="330865" y="0"/>
                </a:lnTo>
                <a:lnTo>
                  <a:pt x="330865" y="326318"/>
                </a:lnTo>
                <a:lnTo>
                  <a:pt x="0" y="326318"/>
                </a:lnTo>
                <a:close/>
              </a:path>
            </a:pathLst>
          </a:custGeom>
          <a:solidFill>
            <a:srgbClr val="E5D194"/>
          </a:solidFill>
          <a:ln w="105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957F70B-EF2E-4B8C-A718-CA0ECA607F74}"/>
              </a:ext>
            </a:extLst>
          </p:cNvPr>
          <p:cNvSpPr/>
          <p:nvPr/>
        </p:nvSpPr>
        <p:spPr>
          <a:xfrm>
            <a:off x="11859654" y="0"/>
            <a:ext cx="330865" cy="330865"/>
          </a:xfrm>
          <a:custGeom>
            <a:avLst/>
            <a:gdLst>
              <a:gd name="connsiteX0" fmla="*/ -1 w 330865"/>
              <a:gd name="connsiteY0" fmla="*/ 0 h 330865"/>
              <a:gd name="connsiteX1" fmla="*/ 330865 w 330865"/>
              <a:gd name="connsiteY1" fmla="*/ 0 h 330865"/>
              <a:gd name="connsiteX2" fmla="*/ 330865 w 330865"/>
              <a:gd name="connsiteY2" fmla="*/ 330865 h 330865"/>
              <a:gd name="connsiteX3" fmla="*/ -1 w 330865"/>
              <a:gd name="connsiteY3" fmla="*/ 330865 h 330865"/>
            </a:gdLst>
            <a:ahLst/>
            <a:cxnLst>
              <a:cxn ang="0">
                <a:pos x="connsiteX0" y="connsiteY0"/>
              </a:cxn>
              <a:cxn ang="0">
                <a:pos x="connsiteX1" y="connsiteY1"/>
              </a:cxn>
              <a:cxn ang="0">
                <a:pos x="connsiteX2" y="connsiteY2"/>
              </a:cxn>
              <a:cxn ang="0">
                <a:pos x="connsiteX3" y="connsiteY3"/>
              </a:cxn>
            </a:cxnLst>
            <a:rect l="l" t="t" r="r" b="b"/>
            <a:pathLst>
              <a:path w="330865" h="330865">
                <a:moveTo>
                  <a:pt x="-1" y="0"/>
                </a:moveTo>
                <a:lnTo>
                  <a:pt x="330865" y="0"/>
                </a:lnTo>
                <a:lnTo>
                  <a:pt x="330865" y="330865"/>
                </a:lnTo>
                <a:lnTo>
                  <a:pt x="-1" y="330865"/>
                </a:lnTo>
                <a:close/>
              </a:path>
            </a:pathLst>
          </a:custGeom>
          <a:solidFill>
            <a:srgbClr val="005699"/>
          </a:solidFill>
          <a:ln w="1057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7B9AFD1-B8CB-4F7F-9A6E-F6F05BE21D48}"/>
              </a:ext>
            </a:extLst>
          </p:cNvPr>
          <p:cNvSpPr/>
          <p:nvPr/>
        </p:nvSpPr>
        <p:spPr>
          <a:xfrm>
            <a:off x="11533335" y="0"/>
            <a:ext cx="326212" cy="330865"/>
          </a:xfrm>
          <a:custGeom>
            <a:avLst/>
            <a:gdLst>
              <a:gd name="connsiteX0" fmla="*/ 0 w 326212"/>
              <a:gd name="connsiteY0" fmla="*/ 0 h 330865"/>
              <a:gd name="connsiteX1" fmla="*/ 326212 w 326212"/>
              <a:gd name="connsiteY1" fmla="*/ 0 h 330865"/>
              <a:gd name="connsiteX2" fmla="*/ 326212 w 326212"/>
              <a:gd name="connsiteY2" fmla="*/ 330865 h 330865"/>
              <a:gd name="connsiteX3" fmla="*/ 0 w 326212"/>
              <a:gd name="connsiteY3" fmla="*/ 330865 h 330865"/>
            </a:gdLst>
            <a:ahLst/>
            <a:cxnLst>
              <a:cxn ang="0">
                <a:pos x="connsiteX0" y="connsiteY0"/>
              </a:cxn>
              <a:cxn ang="0">
                <a:pos x="connsiteX1" y="connsiteY1"/>
              </a:cxn>
              <a:cxn ang="0">
                <a:pos x="connsiteX2" y="connsiteY2"/>
              </a:cxn>
              <a:cxn ang="0">
                <a:pos x="connsiteX3" y="connsiteY3"/>
              </a:cxn>
            </a:cxnLst>
            <a:rect l="l" t="t" r="r" b="b"/>
            <a:pathLst>
              <a:path w="326212" h="330865">
                <a:moveTo>
                  <a:pt x="0" y="0"/>
                </a:moveTo>
                <a:lnTo>
                  <a:pt x="326212" y="0"/>
                </a:lnTo>
                <a:lnTo>
                  <a:pt x="326212" y="330865"/>
                </a:lnTo>
                <a:lnTo>
                  <a:pt x="0" y="330865"/>
                </a:lnTo>
                <a:close/>
              </a:path>
            </a:pathLst>
          </a:custGeom>
          <a:solidFill>
            <a:srgbClr val="002454"/>
          </a:solidFill>
          <a:ln w="1057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C42D67-9B43-482A-AD48-6C4C27DB51B6}"/>
              </a:ext>
            </a:extLst>
          </p:cNvPr>
          <p:cNvSpPr/>
          <p:nvPr/>
        </p:nvSpPr>
        <p:spPr>
          <a:xfrm>
            <a:off x="0" y="0"/>
            <a:ext cx="983290" cy="330865"/>
          </a:xfrm>
          <a:custGeom>
            <a:avLst/>
            <a:gdLst>
              <a:gd name="connsiteX0" fmla="*/ 0 w 983290"/>
              <a:gd name="connsiteY0" fmla="*/ 0 h 330865"/>
              <a:gd name="connsiteX1" fmla="*/ 983291 w 983290"/>
              <a:gd name="connsiteY1" fmla="*/ 0 h 330865"/>
              <a:gd name="connsiteX2" fmla="*/ 983291 w 983290"/>
              <a:gd name="connsiteY2" fmla="*/ 330865 h 330865"/>
              <a:gd name="connsiteX3" fmla="*/ 0 w 983290"/>
              <a:gd name="connsiteY3" fmla="*/ 330865 h 330865"/>
            </a:gdLst>
            <a:ahLst/>
            <a:cxnLst>
              <a:cxn ang="0">
                <a:pos x="connsiteX0" y="connsiteY0"/>
              </a:cxn>
              <a:cxn ang="0">
                <a:pos x="connsiteX1" y="connsiteY1"/>
              </a:cxn>
              <a:cxn ang="0">
                <a:pos x="connsiteX2" y="connsiteY2"/>
              </a:cxn>
              <a:cxn ang="0">
                <a:pos x="connsiteX3" y="connsiteY3"/>
              </a:cxn>
            </a:cxnLst>
            <a:rect l="l" t="t" r="r" b="b"/>
            <a:pathLst>
              <a:path w="983290" h="330865">
                <a:moveTo>
                  <a:pt x="0" y="0"/>
                </a:moveTo>
                <a:lnTo>
                  <a:pt x="983291" y="0"/>
                </a:lnTo>
                <a:lnTo>
                  <a:pt x="983291" y="330865"/>
                </a:lnTo>
                <a:lnTo>
                  <a:pt x="0" y="330865"/>
                </a:lnTo>
                <a:close/>
              </a:path>
            </a:pathLst>
          </a:custGeom>
          <a:solidFill>
            <a:srgbClr val="D3B34E"/>
          </a:solidFill>
          <a:ln w="105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1F4F453-1B8C-407B-A212-B4838E947EA7}"/>
              </a:ext>
            </a:extLst>
          </p:cNvPr>
          <p:cNvSpPr/>
          <p:nvPr/>
        </p:nvSpPr>
        <p:spPr>
          <a:xfrm>
            <a:off x="657077" y="0"/>
            <a:ext cx="326318" cy="330865"/>
          </a:xfrm>
          <a:custGeom>
            <a:avLst/>
            <a:gdLst>
              <a:gd name="connsiteX0" fmla="*/ 0 w 326318"/>
              <a:gd name="connsiteY0" fmla="*/ 0 h 330865"/>
              <a:gd name="connsiteX1" fmla="*/ 326318 w 326318"/>
              <a:gd name="connsiteY1" fmla="*/ 0 h 330865"/>
              <a:gd name="connsiteX2" fmla="*/ 326318 w 326318"/>
              <a:gd name="connsiteY2" fmla="*/ 330865 h 330865"/>
              <a:gd name="connsiteX3" fmla="*/ 0 w 326318"/>
              <a:gd name="connsiteY3" fmla="*/ 330865 h 330865"/>
            </a:gdLst>
            <a:ahLst/>
            <a:cxnLst>
              <a:cxn ang="0">
                <a:pos x="connsiteX0" y="connsiteY0"/>
              </a:cxn>
              <a:cxn ang="0">
                <a:pos x="connsiteX1" y="connsiteY1"/>
              </a:cxn>
              <a:cxn ang="0">
                <a:pos x="connsiteX2" y="connsiteY2"/>
              </a:cxn>
              <a:cxn ang="0">
                <a:pos x="connsiteX3" y="connsiteY3"/>
              </a:cxn>
            </a:cxnLst>
            <a:rect l="l" t="t" r="r" b="b"/>
            <a:pathLst>
              <a:path w="326318" h="330865">
                <a:moveTo>
                  <a:pt x="0" y="0"/>
                </a:moveTo>
                <a:lnTo>
                  <a:pt x="326318" y="0"/>
                </a:lnTo>
                <a:lnTo>
                  <a:pt x="326318" y="330865"/>
                </a:lnTo>
                <a:lnTo>
                  <a:pt x="0" y="330865"/>
                </a:lnTo>
                <a:close/>
              </a:path>
            </a:pathLst>
          </a:custGeom>
          <a:solidFill>
            <a:srgbClr val="335076"/>
          </a:solidFill>
          <a:ln w="10574" cap="flat">
            <a:noFill/>
            <a:prstDash val="solid"/>
            <a:miter/>
          </a:ln>
        </p:spPr>
        <p:txBody>
          <a:bodyPr rtlCol="0" anchor="ctr"/>
          <a:lstStyle/>
          <a:p>
            <a:endParaRPr lang="en-US"/>
          </a:p>
        </p:txBody>
      </p:sp>
    </p:spTree>
    <p:extLst>
      <p:ext uri="{BB962C8B-B14F-4D97-AF65-F5344CB8AC3E}">
        <p14:creationId xmlns:p14="http://schemas.microsoft.com/office/powerpoint/2010/main" val="2804750262"/>
      </p:ext>
    </p:extLst>
  </p:cSld>
  <p:clrMap bg1="lt1" tx1="dk1" bg2="lt2" tx2="dk2" accent1="accent1" accent2="accent2" accent3="accent3" accent4="accent4" accent5="accent5" accent6="accent6" hlink="hlink" folHlink="folHlink"/>
  <p:sldLayoutIdLst>
    <p:sldLayoutId id="2147483675" r:id="rId1"/>
    <p:sldLayoutId id="2147483662" r:id="rId2"/>
    <p:sldLayoutId id="2147483676" r:id="rId3"/>
    <p:sldLayoutId id="2147483680" r:id="rId4"/>
    <p:sldLayoutId id="214748368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04CF136-034F-41D9-9E85-DE5A1C0D0CD9}"/>
              </a:ext>
            </a:extLst>
          </p:cNvPr>
          <p:cNvGrpSpPr/>
          <p:nvPr userDrawn="1"/>
        </p:nvGrpSpPr>
        <p:grpSpPr>
          <a:xfrm>
            <a:off x="0" y="6422431"/>
            <a:ext cx="12192000" cy="435569"/>
            <a:chOff x="0" y="6417667"/>
            <a:chExt cx="12325350" cy="440333"/>
          </a:xfrm>
        </p:grpSpPr>
        <p:sp>
          <p:nvSpPr>
            <p:cNvPr id="16" name="Freeform: Shape 15">
              <a:extLst>
                <a:ext uri="{FF2B5EF4-FFF2-40B4-BE49-F238E27FC236}">
                  <a16:creationId xmlns:a16="http://schemas.microsoft.com/office/drawing/2014/main" id="{E8801686-B62B-4348-A176-760715C07983}"/>
                </a:ext>
              </a:extLst>
            </p:cNvPr>
            <p:cNvSpPr/>
            <p:nvPr/>
          </p:nvSpPr>
          <p:spPr>
            <a:xfrm>
              <a:off x="0" y="6417667"/>
              <a:ext cx="12057338" cy="440333"/>
            </a:xfrm>
            <a:custGeom>
              <a:avLst/>
              <a:gdLst>
                <a:gd name="connsiteX0" fmla="*/ 0 w 12057338"/>
                <a:gd name="connsiteY0" fmla="*/ 0 h 440333"/>
                <a:gd name="connsiteX1" fmla="*/ 12057338 w 12057338"/>
                <a:gd name="connsiteY1" fmla="*/ 0 h 440333"/>
                <a:gd name="connsiteX2" fmla="*/ 12057338 w 12057338"/>
                <a:gd name="connsiteY2" fmla="*/ 440334 h 440333"/>
                <a:gd name="connsiteX3" fmla="*/ -1 w 12057338"/>
                <a:gd name="connsiteY3" fmla="*/ 440334 h 440333"/>
              </a:gdLst>
              <a:ahLst/>
              <a:cxnLst>
                <a:cxn ang="0">
                  <a:pos x="connsiteX0" y="connsiteY0"/>
                </a:cxn>
                <a:cxn ang="0">
                  <a:pos x="connsiteX1" y="connsiteY1"/>
                </a:cxn>
                <a:cxn ang="0">
                  <a:pos x="connsiteX2" y="connsiteY2"/>
                </a:cxn>
                <a:cxn ang="0">
                  <a:pos x="connsiteX3" y="connsiteY3"/>
                </a:cxn>
              </a:cxnLst>
              <a:rect l="l" t="t" r="r" b="b"/>
              <a:pathLst>
                <a:path w="12057338" h="440333">
                  <a:moveTo>
                    <a:pt x="0" y="0"/>
                  </a:moveTo>
                  <a:lnTo>
                    <a:pt x="12057338" y="0"/>
                  </a:lnTo>
                  <a:lnTo>
                    <a:pt x="12057338" y="440334"/>
                  </a:lnTo>
                  <a:lnTo>
                    <a:pt x="-1" y="440334"/>
                  </a:lnTo>
                  <a:close/>
                </a:path>
              </a:pathLst>
            </a:custGeom>
            <a:solidFill>
              <a:srgbClr val="D3B34E"/>
            </a:solidFill>
            <a:ln w="1069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A712E59-903E-4E20-A460-DEC42289BDDC}"/>
                </a:ext>
              </a:extLst>
            </p:cNvPr>
            <p:cNvSpPr/>
            <p:nvPr/>
          </p:nvSpPr>
          <p:spPr>
            <a:xfrm>
              <a:off x="12057338" y="6417667"/>
              <a:ext cx="268012" cy="440333"/>
            </a:xfrm>
            <a:custGeom>
              <a:avLst/>
              <a:gdLst>
                <a:gd name="connsiteX0" fmla="*/ -1 w 268012"/>
                <a:gd name="connsiteY0" fmla="*/ 0 h 440333"/>
                <a:gd name="connsiteX1" fmla="*/ 268012 w 268012"/>
                <a:gd name="connsiteY1" fmla="*/ 0 h 440333"/>
                <a:gd name="connsiteX2" fmla="*/ 268012 w 268012"/>
                <a:gd name="connsiteY2" fmla="*/ 440334 h 440333"/>
                <a:gd name="connsiteX3" fmla="*/ -1 w 268012"/>
                <a:gd name="connsiteY3" fmla="*/ 440334 h 440333"/>
              </a:gdLst>
              <a:ahLst/>
              <a:cxnLst>
                <a:cxn ang="0">
                  <a:pos x="connsiteX0" y="connsiteY0"/>
                </a:cxn>
                <a:cxn ang="0">
                  <a:pos x="connsiteX1" y="connsiteY1"/>
                </a:cxn>
                <a:cxn ang="0">
                  <a:pos x="connsiteX2" y="connsiteY2"/>
                </a:cxn>
                <a:cxn ang="0">
                  <a:pos x="connsiteX3" y="connsiteY3"/>
                </a:cxn>
              </a:cxnLst>
              <a:rect l="l" t="t" r="r" b="b"/>
              <a:pathLst>
                <a:path w="268012" h="440333">
                  <a:moveTo>
                    <a:pt x="-1" y="0"/>
                  </a:moveTo>
                  <a:lnTo>
                    <a:pt x="268012" y="0"/>
                  </a:lnTo>
                  <a:lnTo>
                    <a:pt x="268012" y="440334"/>
                  </a:lnTo>
                  <a:lnTo>
                    <a:pt x="-1" y="440334"/>
                  </a:lnTo>
                  <a:close/>
                </a:path>
              </a:pathLst>
            </a:custGeom>
            <a:solidFill>
              <a:srgbClr val="005699"/>
            </a:solidFill>
            <a:ln w="1069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4AFCF09-17F5-4BF3-8BE3-A264FC7266BF}"/>
                </a:ext>
              </a:extLst>
            </p:cNvPr>
            <p:cNvSpPr/>
            <p:nvPr/>
          </p:nvSpPr>
          <p:spPr>
            <a:xfrm>
              <a:off x="11733049" y="6417667"/>
              <a:ext cx="324289" cy="440333"/>
            </a:xfrm>
            <a:custGeom>
              <a:avLst/>
              <a:gdLst>
                <a:gd name="connsiteX0" fmla="*/ 0 w 324289"/>
                <a:gd name="connsiteY0" fmla="*/ 0 h 440333"/>
                <a:gd name="connsiteX1" fmla="*/ 324290 w 324289"/>
                <a:gd name="connsiteY1" fmla="*/ 0 h 440333"/>
                <a:gd name="connsiteX2" fmla="*/ 324290 w 324289"/>
                <a:gd name="connsiteY2" fmla="*/ 440334 h 440333"/>
                <a:gd name="connsiteX3" fmla="*/ 0 w 324289"/>
                <a:gd name="connsiteY3" fmla="*/ 440334 h 440333"/>
              </a:gdLst>
              <a:ahLst/>
              <a:cxnLst>
                <a:cxn ang="0">
                  <a:pos x="connsiteX0" y="connsiteY0"/>
                </a:cxn>
                <a:cxn ang="0">
                  <a:pos x="connsiteX1" y="connsiteY1"/>
                </a:cxn>
                <a:cxn ang="0">
                  <a:pos x="connsiteX2" y="connsiteY2"/>
                </a:cxn>
                <a:cxn ang="0">
                  <a:pos x="connsiteX3" y="connsiteY3"/>
                </a:cxn>
              </a:cxnLst>
              <a:rect l="l" t="t" r="r" b="b"/>
              <a:pathLst>
                <a:path w="324289" h="440333">
                  <a:moveTo>
                    <a:pt x="0" y="0"/>
                  </a:moveTo>
                  <a:lnTo>
                    <a:pt x="324290" y="0"/>
                  </a:lnTo>
                  <a:lnTo>
                    <a:pt x="324290" y="440334"/>
                  </a:lnTo>
                  <a:lnTo>
                    <a:pt x="0" y="440334"/>
                  </a:lnTo>
                  <a:close/>
                </a:path>
              </a:pathLst>
            </a:custGeom>
            <a:solidFill>
              <a:srgbClr val="002454"/>
            </a:solidFill>
            <a:ln w="10699" cap="flat">
              <a:noFill/>
              <a:prstDash val="solid"/>
              <a:miter/>
            </a:ln>
          </p:spPr>
          <p:txBody>
            <a:bodyPr rtlCol="0" anchor="ctr"/>
            <a:lstStyle/>
            <a:p>
              <a:endParaRPr lang="en-US"/>
            </a:p>
          </p:txBody>
        </p:sp>
      </p:grpSp>
      <p:pic>
        <p:nvPicPr>
          <p:cNvPr id="21" name="Graphic 20">
            <a:extLst>
              <a:ext uri="{FF2B5EF4-FFF2-40B4-BE49-F238E27FC236}">
                <a16:creationId xmlns:a16="http://schemas.microsoft.com/office/drawing/2014/main" id="{632ACA63-5B48-47CE-B6C8-EA49517FFA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422431"/>
            <a:ext cx="914400" cy="435935"/>
          </a:xfrm>
          <a:prstGeom prst="rect">
            <a:avLst/>
          </a:prstGeom>
        </p:spPr>
      </p:pic>
      <p:sp>
        <p:nvSpPr>
          <p:cNvPr id="3" name="Freeform: Shape 2">
            <a:extLst>
              <a:ext uri="{FF2B5EF4-FFF2-40B4-BE49-F238E27FC236}">
                <a16:creationId xmlns:a16="http://schemas.microsoft.com/office/drawing/2014/main" id="{20E89629-0494-4D6F-8388-B71B6133D5C6}"/>
              </a:ext>
            </a:extLst>
          </p:cNvPr>
          <p:cNvSpPr/>
          <p:nvPr/>
        </p:nvSpPr>
        <p:spPr>
          <a:xfrm>
            <a:off x="387789" y="232653"/>
            <a:ext cx="155135" cy="155135"/>
          </a:xfrm>
          <a:custGeom>
            <a:avLst/>
            <a:gdLst>
              <a:gd name="connsiteX0" fmla="*/ 0 w 155135"/>
              <a:gd name="connsiteY0" fmla="*/ 0 h 155135"/>
              <a:gd name="connsiteX1" fmla="*/ 155136 w 155135"/>
              <a:gd name="connsiteY1" fmla="*/ 0 h 155135"/>
              <a:gd name="connsiteX2" fmla="*/ 155136 w 155135"/>
              <a:gd name="connsiteY2" fmla="*/ 155136 h 155135"/>
              <a:gd name="connsiteX3" fmla="*/ 0 w 155135"/>
              <a:gd name="connsiteY3" fmla="*/ 155136 h 155135"/>
            </a:gdLst>
            <a:ahLst/>
            <a:cxnLst>
              <a:cxn ang="0">
                <a:pos x="connsiteX0" y="connsiteY0"/>
              </a:cxn>
              <a:cxn ang="0">
                <a:pos x="connsiteX1" y="connsiteY1"/>
              </a:cxn>
              <a:cxn ang="0">
                <a:pos x="connsiteX2" y="connsiteY2"/>
              </a:cxn>
              <a:cxn ang="0">
                <a:pos x="connsiteX3" y="connsiteY3"/>
              </a:cxn>
            </a:cxnLst>
            <a:rect l="l" t="t" r="r" b="b"/>
            <a:pathLst>
              <a:path w="155135" h="155135">
                <a:moveTo>
                  <a:pt x="0" y="0"/>
                </a:moveTo>
                <a:lnTo>
                  <a:pt x="155136" y="0"/>
                </a:lnTo>
                <a:lnTo>
                  <a:pt x="155136" y="155136"/>
                </a:lnTo>
                <a:lnTo>
                  <a:pt x="0" y="155136"/>
                </a:lnTo>
                <a:close/>
              </a:path>
            </a:pathLst>
          </a:custGeom>
          <a:solidFill>
            <a:srgbClr val="D3D4D6"/>
          </a:solidFill>
          <a:ln w="9933"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D400D80-D877-4C1C-ABAA-DBC15B61024B}"/>
              </a:ext>
            </a:extLst>
          </p:cNvPr>
          <p:cNvSpPr/>
          <p:nvPr/>
        </p:nvSpPr>
        <p:spPr>
          <a:xfrm>
            <a:off x="0" y="0"/>
            <a:ext cx="232653" cy="387789"/>
          </a:xfrm>
          <a:custGeom>
            <a:avLst/>
            <a:gdLst>
              <a:gd name="connsiteX0" fmla="*/ 0 w 232653"/>
              <a:gd name="connsiteY0" fmla="*/ 0 h 387789"/>
              <a:gd name="connsiteX1" fmla="*/ 232654 w 232653"/>
              <a:gd name="connsiteY1" fmla="*/ 0 h 387789"/>
              <a:gd name="connsiteX2" fmla="*/ 232654 w 232653"/>
              <a:gd name="connsiteY2" fmla="*/ 387789 h 387789"/>
              <a:gd name="connsiteX3" fmla="*/ 0 w 232653"/>
              <a:gd name="connsiteY3" fmla="*/ 387789 h 387789"/>
            </a:gdLst>
            <a:ahLst/>
            <a:cxnLst>
              <a:cxn ang="0">
                <a:pos x="connsiteX0" y="connsiteY0"/>
              </a:cxn>
              <a:cxn ang="0">
                <a:pos x="connsiteX1" y="connsiteY1"/>
              </a:cxn>
              <a:cxn ang="0">
                <a:pos x="connsiteX2" y="connsiteY2"/>
              </a:cxn>
              <a:cxn ang="0">
                <a:pos x="connsiteX3" y="connsiteY3"/>
              </a:cxn>
            </a:cxnLst>
            <a:rect l="l" t="t" r="r" b="b"/>
            <a:pathLst>
              <a:path w="232653" h="387789">
                <a:moveTo>
                  <a:pt x="0" y="0"/>
                </a:moveTo>
                <a:lnTo>
                  <a:pt x="232654" y="0"/>
                </a:lnTo>
                <a:lnTo>
                  <a:pt x="232654" y="387789"/>
                </a:lnTo>
                <a:lnTo>
                  <a:pt x="0" y="387789"/>
                </a:lnTo>
                <a:close/>
              </a:path>
            </a:pathLst>
          </a:custGeom>
          <a:solidFill>
            <a:srgbClr val="005699"/>
          </a:solidFill>
          <a:ln w="9933"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5329C7C-AB7D-4CC2-BB12-A18A5A5EBAAA}"/>
              </a:ext>
            </a:extLst>
          </p:cNvPr>
          <p:cNvSpPr/>
          <p:nvPr/>
        </p:nvSpPr>
        <p:spPr>
          <a:xfrm>
            <a:off x="232653" y="232653"/>
            <a:ext cx="155135" cy="155135"/>
          </a:xfrm>
          <a:custGeom>
            <a:avLst/>
            <a:gdLst>
              <a:gd name="connsiteX0" fmla="*/ 0 w 155135"/>
              <a:gd name="connsiteY0" fmla="*/ 0 h 155135"/>
              <a:gd name="connsiteX1" fmla="*/ 155136 w 155135"/>
              <a:gd name="connsiteY1" fmla="*/ 0 h 155135"/>
              <a:gd name="connsiteX2" fmla="*/ 155136 w 155135"/>
              <a:gd name="connsiteY2" fmla="*/ 155136 h 155135"/>
              <a:gd name="connsiteX3" fmla="*/ 0 w 155135"/>
              <a:gd name="connsiteY3" fmla="*/ 155136 h 155135"/>
            </a:gdLst>
            <a:ahLst/>
            <a:cxnLst>
              <a:cxn ang="0">
                <a:pos x="connsiteX0" y="connsiteY0"/>
              </a:cxn>
              <a:cxn ang="0">
                <a:pos x="connsiteX1" y="connsiteY1"/>
              </a:cxn>
              <a:cxn ang="0">
                <a:pos x="connsiteX2" y="connsiteY2"/>
              </a:cxn>
              <a:cxn ang="0">
                <a:pos x="connsiteX3" y="connsiteY3"/>
              </a:cxn>
            </a:cxnLst>
            <a:rect l="l" t="t" r="r" b="b"/>
            <a:pathLst>
              <a:path w="155135" h="155135">
                <a:moveTo>
                  <a:pt x="0" y="0"/>
                </a:moveTo>
                <a:lnTo>
                  <a:pt x="155136" y="0"/>
                </a:lnTo>
                <a:lnTo>
                  <a:pt x="155136" y="155136"/>
                </a:lnTo>
                <a:lnTo>
                  <a:pt x="0" y="155136"/>
                </a:lnTo>
                <a:close/>
              </a:path>
            </a:pathLst>
          </a:custGeom>
          <a:solidFill>
            <a:srgbClr val="002636"/>
          </a:solidFill>
          <a:ln w="9933"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ADA3639-DA7C-4BF7-9AAD-B8B8645CE90E}"/>
              </a:ext>
            </a:extLst>
          </p:cNvPr>
          <p:cNvSpPr/>
          <p:nvPr/>
        </p:nvSpPr>
        <p:spPr>
          <a:xfrm>
            <a:off x="0" y="387789"/>
            <a:ext cx="232653" cy="155135"/>
          </a:xfrm>
          <a:custGeom>
            <a:avLst/>
            <a:gdLst>
              <a:gd name="connsiteX0" fmla="*/ 0 w 232653"/>
              <a:gd name="connsiteY0" fmla="*/ 0 h 155135"/>
              <a:gd name="connsiteX1" fmla="*/ 232654 w 232653"/>
              <a:gd name="connsiteY1" fmla="*/ 0 h 155135"/>
              <a:gd name="connsiteX2" fmla="*/ 232654 w 232653"/>
              <a:gd name="connsiteY2" fmla="*/ 155136 h 155135"/>
              <a:gd name="connsiteX3" fmla="*/ 0 w 232653"/>
              <a:gd name="connsiteY3" fmla="*/ 155136 h 155135"/>
            </a:gdLst>
            <a:ahLst/>
            <a:cxnLst>
              <a:cxn ang="0">
                <a:pos x="connsiteX0" y="connsiteY0"/>
              </a:cxn>
              <a:cxn ang="0">
                <a:pos x="connsiteX1" y="connsiteY1"/>
              </a:cxn>
              <a:cxn ang="0">
                <a:pos x="connsiteX2" y="connsiteY2"/>
              </a:cxn>
              <a:cxn ang="0">
                <a:pos x="connsiteX3" y="connsiteY3"/>
              </a:cxn>
            </a:cxnLst>
            <a:rect l="l" t="t" r="r" b="b"/>
            <a:pathLst>
              <a:path w="232653" h="155135">
                <a:moveTo>
                  <a:pt x="0" y="0"/>
                </a:moveTo>
                <a:lnTo>
                  <a:pt x="232654" y="0"/>
                </a:lnTo>
                <a:lnTo>
                  <a:pt x="232654" y="155136"/>
                </a:lnTo>
                <a:lnTo>
                  <a:pt x="0" y="155136"/>
                </a:lnTo>
                <a:close/>
              </a:path>
            </a:pathLst>
          </a:custGeom>
          <a:solidFill>
            <a:srgbClr val="E5D194"/>
          </a:solidFill>
          <a:ln w="993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F99DE5D-BF6A-4B10-A069-436AEB20CD80}"/>
              </a:ext>
            </a:extLst>
          </p:cNvPr>
          <p:cNvSpPr/>
          <p:nvPr/>
        </p:nvSpPr>
        <p:spPr>
          <a:xfrm>
            <a:off x="0" y="0"/>
            <a:ext cx="542925" cy="232653"/>
          </a:xfrm>
          <a:custGeom>
            <a:avLst/>
            <a:gdLst>
              <a:gd name="connsiteX0" fmla="*/ 0 w 542925"/>
              <a:gd name="connsiteY0" fmla="*/ 0 h 232653"/>
              <a:gd name="connsiteX1" fmla="*/ 542925 w 542925"/>
              <a:gd name="connsiteY1" fmla="*/ 0 h 232653"/>
              <a:gd name="connsiteX2" fmla="*/ 542925 w 542925"/>
              <a:gd name="connsiteY2" fmla="*/ 232653 h 232653"/>
              <a:gd name="connsiteX3" fmla="*/ 0 w 542925"/>
              <a:gd name="connsiteY3" fmla="*/ 232653 h 232653"/>
            </a:gdLst>
            <a:ahLst/>
            <a:cxnLst>
              <a:cxn ang="0">
                <a:pos x="connsiteX0" y="connsiteY0"/>
              </a:cxn>
              <a:cxn ang="0">
                <a:pos x="connsiteX1" y="connsiteY1"/>
              </a:cxn>
              <a:cxn ang="0">
                <a:pos x="connsiteX2" y="connsiteY2"/>
              </a:cxn>
              <a:cxn ang="0">
                <a:pos x="connsiteX3" y="connsiteY3"/>
              </a:cxn>
            </a:cxnLst>
            <a:rect l="l" t="t" r="r" b="b"/>
            <a:pathLst>
              <a:path w="542925" h="232653">
                <a:moveTo>
                  <a:pt x="0" y="0"/>
                </a:moveTo>
                <a:lnTo>
                  <a:pt x="542925" y="0"/>
                </a:lnTo>
                <a:lnTo>
                  <a:pt x="542925" y="232653"/>
                </a:lnTo>
                <a:lnTo>
                  <a:pt x="0" y="232653"/>
                </a:lnTo>
                <a:close/>
              </a:path>
            </a:pathLst>
          </a:custGeom>
          <a:solidFill>
            <a:srgbClr val="D3B34E"/>
          </a:solidFill>
          <a:ln w="993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321A912-90D3-40D8-9913-60B20E250B25}"/>
              </a:ext>
            </a:extLst>
          </p:cNvPr>
          <p:cNvSpPr/>
          <p:nvPr/>
        </p:nvSpPr>
        <p:spPr>
          <a:xfrm>
            <a:off x="387789" y="0"/>
            <a:ext cx="155135" cy="232653"/>
          </a:xfrm>
          <a:custGeom>
            <a:avLst/>
            <a:gdLst>
              <a:gd name="connsiteX0" fmla="*/ 0 w 155135"/>
              <a:gd name="connsiteY0" fmla="*/ 0 h 232653"/>
              <a:gd name="connsiteX1" fmla="*/ 155136 w 155135"/>
              <a:gd name="connsiteY1" fmla="*/ 0 h 232653"/>
              <a:gd name="connsiteX2" fmla="*/ 155136 w 155135"/>
              <a:gd name="connsiteY2" fmla="*/ 232653 h 232653"/>
              <a:gd name="connsiteX3" fmla="*/ 0 w 155135"/>
              <a:gd name="connsiteY3" fmla="*/ 232653 h 232653"/>
            </a:gdLst>
            <a:ahLst/>
            <a:cxnLst>
              <a:cxn ang="0">
                <a:pos x="connsiteX0" y="connsiteY0"/>
              </a:cxn>
              <a:cxn ang="0">
                <a:pos x="connsiteX1" y="connsiteY1"/>
              </a:cxn>
              <a:cxn ang="0">
                <a:pos x="connsiteX2" y="connsiteY2"/>
              </a:cxn>
              <a:cxn ang="0">
                <a:pos x="connsiteX3" y="connsiteY3"/>
              </a:cxn>
            </a:cxnLst>
            <a:rect l="l" t="t" r="r" b="b"/>
            <a:pathLst>
              <a:path w="155135" h="232653">
                <a:moveTo>
                  <a:pt x="0" y="0"/>
                </a:moveTo>
                <a:lnTo>
                  <a:pt x="155136" y="0"/>
                </a:lnTo>
                <a:lnTo>
                  <a:pt x="155136" y="232653"/>
                </a:lnTo>
                <a:lnTo>
                  <a:pt x="0" y="232653"/>
                </a:lnTo>
                <a:close/>
              </a:path>
            </a:pathLst>
          </a:custGeom>
          <a:solidFill>
            <a:srgbClr val="335076"/>
          </a:solidFill>
          <a:ln w="993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5C7923F-92BE-4DDA-8775-F65E81E9E11D}"/>
              </a:ext>
            </a:extLst>
          </p:cNvPr>
          <p:cNvSpPr/>
          <p:nvPr/>
        </p:nvSpPr>
        <p:spPr>
          <a:xfrm>
            <a:off x="543629" y="0"/>
            <a:ext cx="155135" cy="232653"/>
          </a:xfrm>
          <a:custGeom>
            <a:avLst/>
            <a:gdLst>
              <a:gd name="connsiteX0" fmla="*/ 0 w 155135"/>
              <a:gd name="connsiteY0" fmla="*/ 0 h 232653"/>
              <a:gd name="connsiteX1" fmla="*/ 155136 w 155135"/>
              <a:gd name="connsiteY1" fmla="*/ 0 h 232653"/>
              <a:gd name="connsiteX2" fmla="*/ 155136 w 155135"/>
              <a:gd name="connsiteY2" fmla="*/ 232653 h 232653"/>
              <a:gd name="connsiteX3" fmla="*/ 0 w 155135"/>
              <a:gd name="connsiteY3" fmla="*/ 232653 h 232653"/>
            </a:gdLst>
            <a:ahLst/>
            <a:cxnLst>
              <a:cxn ang="0">
                <a:pos x="connsiteX0" y="connsiteY0"/>
              </a:cxn>
              <a:cxn ang="0">
                <a:pos x="connsiteX1" y="connsiteY1"/>
              </a:cxn>
              <a:cxn ang="0">
                <a:pos x="connsiteX2" y="connsiteY2"/>
              </a:cxn>
              <a:cxn ang="0">
                <a:pos x="connsiteX3" y="connsiteY3"/>
              </a:cxn>
            </a:cxnLst>
            <a:rect l="l" t="t" r="r" b="b"/>
            <a:pathLst>
              <a:path w="155135" h="232653">
                <a:moveTo>
                  <a:pt x="0" y="0"/>
                </a:moveTo>
                <a:lnTo>
                  <a:pt x="155136" y="0"/>
                </a:lnTo>
                <a:lnTo>
                  <a:pt x="155136" y="232653"/>
                </a:lnTo>
                <a:lnTo>
                  <a:pt x="0" y="232653"/>
                </a:lnTo>
                <a:close/>
              </a:path>
            </a:pathLst>
          </a:custGeom>
          <a:solidFill>
            <a:srgbClr val="3378AD"/>
          </a:solidFill>
          <a:ln w="9933" cap="flat">
            <a:noFill/>
            <a:prstDash val="solid"/>
            <a:miter/>
          </a:ln>
        </p:spPr>
        <p:txBody>
          <a:bodyPr rtlCol="0" anchor="ctr"/>
          <a:lstStyle/>
          <a:p>
            <a:endParaRPr lang="en-US"/>
          </a:p>
        </p:txBody>
      </p:sp>
      <p:pic>
        <p:nvPicPr>
          <p:cNvPr id="8" name="Picture 7" descr="NSF logo">
            <a:extLst>
              <a:ext uri="{FF2B5EF4-FFF2-40B4-BE49-F238E27FC236}">
                <a16:creationId xmlns:a16="http://schemas.microsoft.com/office/drawing/2014/main" id="{577DEA09-7226-46F4-BAB6-C4F4F546B6C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07375" y="69009"/>
            <a:ext cx="718244" cy="680895"/>
          </a:xfrm>
          <a:prstGeom prst="rect">
            <a:avLst/>
          </a:prstGeom>
        </p:spPr>
      </p:pic>
    </p:spTree>
    <p:extLst>
      <p:ext uri="{BB962C8B-B14F-4D97-AF65-F5344CB8AC3E}">
        <p14:creationId xmlns:p14="http://schemas.microsoft.com/office/powerpoint/2010/main" val="2106185443"/>
      </p:ext>
    </p:extLst>
  </p:cSld>
  <p:clrMap bg1="lt1" tx1="dk1" bg2="lt2" tx2="dk2" accent1="accent1" accent2="accent2" accent3="accent3" accent4="accent4" accent5="accent5" accent6="accent6" hlink="hlink" folHlink="folHlink"/>
  <p:sldLayoutIdLst>
    <p:sldLayoutId id="2147483665"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B42DD7-790B-4211-8119-373D043765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22917"/>
          </a:xfrm>
          <a:prstGeom prst="rect">
            <a:avLst/>
          </a:prstGeom>
        </p:spPr>
      </p:pic>
      <p:pic>
        <p:nvPicPr>
          <p:cNvPr id="14" name="Graphic 13">
            <a:extLst>
              <a:ext uri="{FF2B5EF4-FFF2-40B4-BE49-F238E27FC236}">
                <a16:creationId xmlns:a16="http://schemas.microsoft.com/office/drawing/2014/main" id="{85DC48A1-1C00-41EB-B426-A0BCAA2A60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320800"/>
            <a:ext cx="12192000" cy="116417"/>
          </a:xfrm>
          <a:prstGeom prst="rect">
            <a:avLst/>
          </a:prstGeom>
        </p:spPr>
      </p:pic>
      <p:pic>
        <p:nvPicPr>
          <p:cNvPr id="15" name="Graphic 14">
            <a:extLst>
              <a:ext uri="{FF2B5EF4-FFF2-40B4-BE49-F238E27FC236}">
                <a16:creationId xmlns:a16="http://schemas.microsoft.com/office/drawing/2014/main" id="{8061BD78-CC57-438D-9727-CCD3B251E0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6422431"/>
            <a:ext cx="914400" cy="435935"/>
          </a:xfrm>
          <a:prstGeom prst="rect">
            <a:avLst/>
          </a:prstGeom>
        </p:spPr>
      </p:pic>
      <p:pic>
        <p:nvPicPr>
          <p:cNvPr id="17" name="Picture 16" descr="NSF logo">
            <a:extLst>
              <a:ext uri="{FF2B5EF4-FFF2-40B4-BE49-F238E27FC236}">
                <a16:creationId xmlns:a16="http://schemas.microsoft.com/office/drawing/2014/main" id="{90B850CA-80A8-4409-ADB5-F6A14F0F45F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046" y="166079"/>
            <a:ext cx="1097491" cy="1040421"/>
          </a:xfrm>
          <a:prstGeom prst="rect">
            <a:avLst/>
          </a:prstGeom>
        </p:spPr>
      </p:pic>
    </p:spTree>
    <p:extLst>
      <p:ext uri="{BB962C8B-B14F-4D97-AF65-F5344CB8AC3E}">
        <p14:creationId xmlns:p14="http://schemas.microsoft.com/office/powerpoint/2010/main" val="252003576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lang="en-US" sz="4400" kern="1200" smtClean="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B42DD7-790B-4211-8119-373D043765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1322916"/>
          </a:xfrm>
          <a:prstGeom prst="rect">
            <a:avLst/>
          </a:prstGeom>
        </p:spPr>
      </p:pic>
      <p:pic>
        <p:nvPicPr>
          <p:cNvPr id="14" name="Graphic 13">
            <a:extLst>
              <a:ext uri="{FF2B5EF4-FFF2-40B4-BE49-F238E27FC236}">
                <a16:creationId xmlns:a16="http://schemas.microsoft.com/office/drawing/2014/main" id="{85DC48A1-1C00-41EB-B426-A0BCAA2A60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320800"/>
            <a:ext cx="12192000" cy="116417"/>
          </a:xfrm>
          <a:prstGeom prst="rect">
            <a:avLst/>
          </a:prstGeom>
        </p:spPr>
      </p:pic>
      <p:pic>
        <p:nvPicPr>
          <p:cNvPr id="15" name="Graphic 14">
            <a:extLst>
              <a:ext uri="{FF2B5EF4-FFF2-40B4-BE49-F238E27FC236}">
                <a16:creationId xmlns:a16="http://schemas.microsoft.com/office/drawing/2014/main" id="{8061BD78-CC57-438D-9727-CCD3B251E0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6422431"/>
            <a:ext cx="914400" cy="435935"/>
          </a:xfrm>
          <a:prstGeom prst="rect">
            <a:avLst/>
          </a:prstGeom>
        </p:spPr>
      </p:pic>
      <p:pic>
        <p:nvPicPr>
          <p:cNvPr id="17" name="Picture 16" descr="NSF logo">
            <a:extLst>
              <a:ext uri="{FF2B5EF4-FFF2-40B4-BE49-F238E27FC236}">
                <a16:creationId xmlns:a16="http://schemas.microsoft.com/office/drawing/2014/main" id="{90B850CA-80A8-4409-ADB5-F6A14F0F45F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046" y="166079"/>
            <a:ext cx="1097491" cy="1040421"/>
          </a:xfrm>
          <a:prstGeom prst="rect">
            <a:avLst/>
          </a:prstGeom>
        </p:spPr>
      </p:pic>
    </p:spTree>
    <p:extLst>
      <p:ext uri="{BB962C8B-B14F-4D97-AF65-F5344CB8AC3E}">
        <p14:creationId xmlns:p14="http://schemas.microsoft.com/office/powerpoint/2010/main" val="4091790501"/>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lang="en-US" sz="4400" kern="1200" smtClean="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desc@nsf.gov"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mailto:desc@nsf.gov"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107ED-F217-6117-B9C8-9BC20B1E885E}"/>
              </a:ext>
            </a:extLst>
          </p:cNvPr>
          <p:cNvSpPr>
            <a:spLocks noGrp="1"/>
          </p:cNvSpPr>
          <p:nvPr>
            <p:ph type="ctrTitle"/>
          </p:nvPr>
        </p:nvSpPr>
        <p:spPr>
          <a:xfrm>
            <a:off x="3617933" y="1655019"/>
            <a:ext cx="8509411" cy="1493382"/>
          </a:xfrm>
        </p:spPr>
        <p:txBody>
          <a:bodyPr lIns="91440" tIns="45720" rIns="91440" bIns="45720" anchor="b">
            <a:noAutofit/>
          </a:bodyPr>
          <a:lstStyle/>
          <a:p>
            <a:r>
              <a:rPr lang="en-US" sz="4000" b="1" i="0">
                <a:effectLst/>
                <a:latin typeface="Times New Roman"/>
                <a:ea typeface="Open Sans"/>
                <a:cs typeface="Open Sans"/>
              </a:rPr>
              <a:t>NSF 23-532 Design for </a:t>
            </a:r>
            <a:r>
              <a:rPr lang="en-US" sz="4000">
                <a:latin typeface="Times New Roman"/>
                <a:ea typeface="Open Sans"/>
                <a:cs typeface="Open Sans"/>
              </a:rPr>
              <a:t>Environmental Sustainability</a:t>
            </a:r>
            <a:r>
              <a:rPr lang="en-US" sz="4000" b="1" i="0">
                <a:effectLst/>
                <a:latin typeface="Times New Roman"/>
                <a:ea typeface="Open Sans"/>
                <a:cs typeface="Open Sans"/>
              </a:rPr>
              <a:t> in Computing (</a:t>
            </a:r>
            <a:r>
              <a:rPr lang="en-US" sz="4000">
                <a:latin typeface="Times New Roman"/>
                <a:ea typeface="Open Sans"/>
                <a:cs typeface="Open Sans"/>
              </a:rPr>
              <a:t>DESC</a:t>
            </a:r>
            <a:r>
              <a:rPr lang="en-US" sz="4000" b="1" i="0">
                <a:effectLst/>
                <a:latin typeface="Times New Roman"/>
                <a:ea typeface="Open Sans"/>
                <a:cs typeface="Open Sans"/>
              </a:rPr>
              <a:t>)</a:t>
            </a:r>
            <a:endParaRPr lang="en-US" sz="4000">
              <a:latin typeface="Times New Roman"/>
              <a:ea typeface="Open Sans"/>
              <a:cs typeface="Open Sans"/>
            </a:endParaRPr>
          </a:p>
        </p:txBody>
      </p:sp>
      <p:sp>
        <p:nvSpPr>
          <p:cNvPr id="5" name="Subtitle 4">
            <a:extLst>
              <a:ext uri="{FF2B5EF4-FFF2-40B4-BE49-F238E27FC236}">
                <a16:creationId xmlns:a16="http://schemas.microsoft.com/office/drawing/2014/main" id="{3C164693-3C65-CC0B-ED5A-0EFE29EE52E6}"/>
              </a:ext>
            </a:extLst>
          </p:cNvPr>
          <p:cNvSpPr>
            <a:spLocks noGrp="1"/>
          </p:cNvSpPr>
          <p:nvPr>
            <p:ph type="subTitle" idx="1"/>
          </p:nvPr>
        </p:nvSpPr>
        <p:spPr>
          <a:xfrm>
            <a:off x="3969075" y="3148401"/>
            <a:ext cx="7816525" cy="1710157"/>
          </a:xfrm>
        </p:spPr>
        <p:txBody>
          <a:bodyPr lIns="91440" tIns="45720" rIns="91440" bIns="45720" anchor="t">
            <a:normAutofit/>
          </a:bodyPr>
          <a:lstStyle/>
          <a:p>
            <a:endParaRPr lang="en-US" b="1" i="0" dirty="0"/>
          </a:p>
          <a:p>
            <a:r>
              <a:rPr lang="en-US" b="1" i="0" dirty="0"/>
              <a:t>desc@nsf.gov</a:t>
            </a:r>
            <a:endParaRPr lang="en-US" b="1" i="0" dirty="0">
              <a:cs typeface="Calibri"/>
            </a:endParaRPr>
          </a:p>
        </p:txBody>
      </p:sp>
      <p:sp>
        <p:nvSpPr>
          <p:cNvPr id="6" name="flSlide1Footer">
            <a:extLst>
              <a:ext uri="{FF2B5EF4-FFF2-40B4-BE49-F238E27FC236}">
                <a16:creationId xmlns:a16="http://schemas.microsoft.com/office/drawing/2014/main" id="{FAB7E9D5-36D8-06D9-89B8-D3E902A3A37E}"/>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7" name="hcSlide1Header">
            <a:extLst>
              <a:ext uri="{FF2B5EF4-FFF2-40B4-BE49-F238E27FC236}">
                <a16:creationId xmlns:a16="http://schemas.microsoft.com/office/drawing/2014/main" id="{4E284D0F-2223-D8AD-708A-36D44C63C5A2}"/>
              </a:ext>
              <a:ext uri="{C183D7F6-B498-43B3-948B-1728B52AA6E4}">
                <adec:decorative xmlns:adec="http://schemas.microsoft.com/office/drawing/2017/decorative" val="1"/>
              </a:ext>
            </a:extLst>
          </p:cNvPr>
          <p:cNvSpPr txBox="1"/>
          <p:nvPr/>
        </p:nvSpPr>
        <p:spPr>
          <a:xfrm>
            <a:off x="5994400" y="0"/>
            <a:ext cx="184730" cy="461665"/>
          </a:xfrm>
          <a:prstGeom prst="rect">
            <a:avLst/>
          </a:prstGeom>
          <a:noFill/>
        </p:spPr>
        <p:txBody>
          <a:bodyPr vert="horz" wrap="none" rtlCol="0">
            <a:spAutoFit/>
          </a:bodyPr>
          <a:lstStyle/>
          <a:p>
            <a:pPr algn="ctr"/>
            <a:endParaRPr lang="en-US" sz="2400" b="1">
              <a:solidFill>
                <a:schemeClr val="bg1"/>
              </a:solidFill>
              <a:latin typeface="Microsoft Sans Serif" panose="020B0604020202020204" pitchFamily="34" charset="0"/>
            </a:endParaRPr>
          </a:p>
        </p:txBody>
      </p:sp>
    </p:spTree>
    <p:extLst>
      <p:ext uri="{BB962C8B-B14F-4D97-AF65-F5344CB8AC3E}">
        <p14:creationId xmlns:p14="http://schemas.microsoft.com/office/powerpoint/2010/main" val="421391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992D4A66-7B32-6712-804B-ED7F16CDE650}"/>
              </a:ext>
            </a:extLst>
          </p:cNvPr>
          <p:cNvSpPr>
            <a:spLocks noGrp="1"/>
          </p:cNvSpPr>
          <p:nvPr>
            <p:ph type="title"/>
          </p:nvPr>
        </p:nvSpPr>
        <p:spPr>
          <a:xfrm>
            <a:off x="838200" y="614002"/>
            <a:ext cx="10515600" cy="724530"/>
          </a:xfrm>
        </p:spPr>
        <p:txBody>
          <a:bodyPr/>
          <a:lstStyle/>
          <a:p>
            <a:r>
              <a:rPr lang="en-US" dirty="0"/>
              <a:t>Types of Projects </a:t>
            </a:r>
          </a:p>
        </p:txBody>
      </p:sp>
      <p:sp>
        <p:nvSpPr>
          <p:cNvPr id="28" name="Text Placeholder 27">
            <a:extLst>
              <a:ext uri="{FF2B5EF4-FFF2-40B4-BE49-F238E27FC236}">
                <a16:creationId xmlns:a16="http://schemas.microsoft.com/office/drawing/2014/main" id="{720086FE-A746-0F81-9501-B7BBF90BD607}"/>
              </a:ext>
            </a:extLst>
          </p:cNvPr>
          <p:cNvSpPr>
            <a:spLocks noGrp="1"/>
          </p:cNvSpPr>
          <p:nvPr>
            <p:ph type="body" sz="quarter" idx="11"/>
          </p:nvPr>
        </p:nvSpPr>
        <p:spPr>
          <a:xfrm>
            <a:off x="628651" y="1429514"/>
            <a:ext cx="5780314" cy="415925"/>
          </a:xfrm>
        </p:spPr>
        <p:txBody>
          <a:bodyPr/>
          <a:lstStyle/>
          <a:p>
            <a:r>
              <a:rPr lang="en-US" dirty="0"/>
              <a:t>Type I: Small Projects</a:t>
            </a:r>
          </a:p>
        </p:txBody>
      </p:sp>
      <p:sp>
        <p:nvSpPr>
          <p:cNvPr id="26" name="Subtitle 25">
            <a:extLst>
              <a:ext uri="{FF2B5EF4-FFF2-40B4-BE49-F238E27FC236}">
                <a16:creationId xmlns:a16="http://schemas.microsoft.com/office/drawing/2014/main" id="{90049EE8-8F19-4EF8-7D75-04A2F5BC92AE}"/>
              </a:ext>
            </a:extLst>
          </p:cNvPr>
          <p:cNvSpPr>
            <a:spLocks noGrp="1"/>
          </p:cNvSpPr>
          <p:nvPr>
            <p:ph type="subTitle" idx="1"/>
          </p:nvPr>
        </p:nvSpPr>
        <p:spPr>
          <a:xfrm>
            <a:off x="628650" y="1845440"/>
            <a:ext cx="5770296" cy="935956"/>
          </a:xfrm>
        </p:spPr>
        <p:txBody>
          <a:bodyPr>
            <a:normAutofit/>
          </a:bodyPr>
          <a:lstStyle/>
          <a:p>
            <a:r>
              <a:rPr lang="en-US" dirty="0">
                <a:latin typeface="Arial" panose="020B0604020202020204" pitchFamily="34" charset="0"/>
                <a:cs typeface="Arial" panose="020B0604020202020204" pitchFamily="34" charset="0"/>
              </a:rPr>
              <a:t>Research activities with 3-year duration and 1–2 PIs</a:t>
            </a:r>
          </a:p>
          <a:p>
            <a:r>
              <a:rPr lang="en-US" dirty="0">
                <a:latin typeface="Arial" panose="020B0604020202020204" pitchFamily="34" charset="0"/>
                <a:cs typeface="Arial" panose="020B0604020202020204" pitchFamily="34" charset="0"/>
              </a:rPr>
              <a:t>Budgets up to $600,000</a:t>
            </a:r>
          </a:p>
        </p:txBody>
      </p:sp>
      <p:sp>
        <p:nvSpPr>
          <p:cNvPr id="35" name="Subtitle 25">
            <a:extLst>
              <a:ext uri="{FF2B5EF4-FFF2-40B4-BE49-F238E27FC236}">
                <a16:creationId xmlns:a16="http://schemas.microsoft.com/office/drawing/2014/main" id="{E6F05C34-D91E-62F5-0722-718A46776726}"/>
              </a:ext>
            </a:extLst>
          </p:cNvPr>
          <p:cNvSpPr txBox="1">
            <a:spLocks/>
          </p:cNvSpPr>
          <p:nvPr/>
        </p:nvSpPr>
        <p:spPr>
          <a:xfrm>
            <a:off x="6972286" y="1448476"/>
            <a:ext cx="5113668" cy="1179585"/>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Open Sans Light" pitchFamily="2" charset="0"/>
                <a:ea typeface="Open Sans Light" pitchFamily="2" charset="0"/>
                <a:cs typeface="Open Sans Light"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Deadline:     September 12, 2025</a:t>
            </a:r>
          </a:p>
          <a:p>
            <a:r>
              <a:rPr lang="en-US" dirty="0">
                <a:latin typeface="Arial" panose="020B0604020202020204" pitchFamily="34" charset="0"/>
                <a:cs typeface="Arial" panose="020B0604020202020204" pitchFamily="34" charset="0"/>
              </a:rPr>
              <a:t>PI, co-PI, Senior Person may submit ≤ 2</a:t>
            </a:r>
          </a:p>
          <a:p>
            <a:r>
              <a:rPr lang="en-US" dirty="0">
                <a:latin typeface="Arial" panose="020B0604020202020204" pitchFamily="34" charset="0"/>
                <a:cs typeface="Arial" panose="020B0604020202020204" pitchFamily="34" charset="0"/>
              </a:rPr>
              <a:t>PI, co-PI, Senior Person on a large may submit ≤ 1</a:t>
            </a:r>
          </a:p>
          <a:p>
            <a:endParaRPr lang="en-US" b="1" dirty="0">
              <a:latin typeface="Arial" panose="020B0604020202020204" pitchFamily="34" charset="0"/>
              <a:cs typeface="Arial" panose="020B0604020202020204" pitchFamily="34" charset="0"/>
            </a:endParaRPr>
          </a:p>
          <a:p>
            <a:endParaRPr lang="en-US" dirty="0"/>
          </a:p>
        </p:txBody>
      </p:sp>
      <p:sp>
        <p:nvSpPr>
          <p:cNvPr id="29" name="Text Placeholder 28">
            <a:extLst>
              <a:ext uri="{FF2B5EF4-FFF2-40B4-BE49-F238E27FC236}">
                <a16:creationId xmlns:a16="http://schemas.microsoft.com/office/drawing/2014/main" id="{10F320DE-BA07-11CB-D157-2D68B7620E62}"/>
              </a:ext>
            </a:extLst>
          </p:cNvPr>
          <p:cNvSpPr>
            <a:spLocks noGrp="1"/>
          </p:cNvSpPr>
          <p:nvPr>
            <p:ph type="body" sz="quarter" idx="12"/>
          </p:nvPr>
        </p:nvSpPr>
        <p:spPr>
          <a:xfrm>
            <a:off x="628650" y="2844438"/>
            <a:ext cx="5770563" cy="291830"/>
          </a:xfrm>
        </p:spPr>
        <p:txBody>
          <a:bodyPr/>
          <a:lstStyle/>
          <a:p>
            <a:r>
              <a:rPr lang="en-US" dirty="0"/>
              <a:t>Type II: Large Projects</a:t>
            </a:r>
          </a:p>
        </p:txBody>
      </p:sp>
      <p:sp>
        <p:nvSpPr>
          <p:cNvPr id="30" name="Text Placeholder 29">
            <a:extLst>
              <a:ext uri="{FF2B5EF4-FFF2-40B4-BE49-F238E27FC236}">
                <a16:creationId xmlns:a16="http://schemas.microsoft.com/office/drawing/2014/main" id="{A8DE6732-DB68-5E00-09CD-CB36F51E7AC9}"/>
              </a:ext>
            </a:extLst>
          </p:cNvPr>
          <p:cNvSpPr>
            <a:spLocks noGrp="1"/>
          </p:cNvSpPr>
          <p:nvPr>
            <p:ph type="body" sz="quarter" idx="13"/>
          </p:nvPr>
        </p:nvSpPr>
        <p:spPr>
          <a:xfrm>
            <a:off x="628650" y="3215015"/>
            <a:ext cx="6337229" cy="661705"/>
          </a:xfrm>
        </p:spPr>
        <p:txBody>
          <a:bodyPr/>
          <a:lstStyle/>
          <a:p>
            <a:r>
              <a:rPr lang="en-US" dirty="0">
                <a:latin typeface="Arial" panose="020B0604020202020204" pitchFamily="34" charset="0"/>
                <a:cs typeface="Arial" panose="020B0604020202020204" pitchFamily="34" charset="0"/>
              </a:rPr>
              <a:t>Interdisciplinary or cross-layer efforts requiring larger teams</a:t>
            </a:r>
          </a:p>
          <a:p>
            <a:r>
              <a:rPr lang="en-US" dirty="0">
                <a:latin typeface="Arial" panose="020B0604020202020204" pitchFamily="34" charset="0"/>
                <a:cs typeface="Arial" panose="020B0604020202020204" pitchFamily="34" charset="0"/>
              </a:rPr>
              <a:t>Budgets up to $2,000,000 and up to 4-year duration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Subtitle 25">
            <a:extLst>
              <a:ext uri="{FF2B5EF4-FFF2-40B4-BE49-F238E27FC236}">
                <a16:creationId xmlns:a16="http://schemas.microsoft.com/office/drawing/2014/main" id="{098101ED-D500-ED42-8505-FD9AC1115764}"/>
              </a:ext>
            </a:extLst>
          </p:cNvPr>
          <p:cNvSpPr txBox="1">
            <a:spLocks/>
          </p:cNvSpPr>
          <p:nvPr/>
        </p:nvSpPr>
        <p:spPr>
          <a:xfrm>
            <a:off x="7078332" y="2871320"/>
            <a:ext cx="5113668" cy="1179585"/>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Open Sans Light" pitchFamily="2" charset="0"/>
                <a:ea typeface="Open Sans Light" pitchFamily="2" charset="0"/>
                <a:cs typeface="Open Sans Light"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Deadline:     September 12, 2025</a:t>
            </a:r>
          </a:p>
          <a:p>
            <a:r>
              <a:rPr lang="en-US" dirty="0">
                <a:latin typeface="Arial" panose="020B0604020202020204" pitchFamily="34" charset="0"/>
                <a:cs typeface="Arial" panose="020B0604020202020204" pitchFamily="34" charset="0"/>
              </a:rPr>
              <a:t>PI, co-PI, Senior Person may submit ≤ 1</a:t>
            </a:r>
          </a:p>
          <a:p>
            <a:r>
              <a:rPr lang="en-US" dirty="0">
                <a:latin typeface="Arial" panose="020B0604020202020204" pitchFamily="34" charset="0"/>
                <a:cs typeface="Arial" panose="020B0604020202020204" pitchFamily="34" charset="0"/>
              </a:rPr>
              <a:t>PI, co-PI, Senior Person on 2 smalls cannot submit</a:t>
            </a:r>
          </a:p>
          <a:p>
            <a:endParaRPr lang="en-US" b="1" dirty="0">
              <a:latin typeface="Arial" panose="020B0604020202020204" pitchFamily="34" charset="0"/>
              <a:cs typeface="Arial" panose="020B0604020202020204" pitchFamily="34" charset="0"/>
            </a:endParaRPr>
          </a:p>
          <a:p>
            <a:endParaRPr lang="en-US" dirty="0"/>
          </a:p>
        </p:txBody>
      </p:sp>
      <p:sp>
        <p:nvSpPr>
          <p:cNvPr id="31" name="Text Placeholder 30">
            <a:extLst>
              <a:ext uri="{FF2B5EF4-FFF2-40B4-BE49-F238E27FC236}">
                <a16:creationId xmlns:a16="http://schemas.microsoft.com/office/drawing/2014/main" id="{064A8E28-BBA9-657B-7013-05837375C40E}"/>
              </a:ext>
            </a:extLst>
          </p:cNvPr>
          <p:cNvSpPr>
            <a:spLocks noGrp="1"/>
          </p:cNvSpPr>
          <p:nvPr>
            <p:ph type="body" sz="quarter" idx="14"/>
          </p:nvPr>
        </p:nvSpPr>
        <p:spPr>
          <a:xfrm>
            <a:off x="628650" y="4373601"/>
            <a:ext cx="5770563" cy="390026"/>
          </a:xfrm>
        </p:spPr>
        <p:txBody>
          <a:bodyPr/>
          <a:lstStyle/>
          <a:p>
            <a:r>
              <a:rPr lang="en-US" dirty="0"/>
              <a:t>Type III: Workshop Projects</a:t>
            </a:r>
          </a:p>
        </p:txBody>
      </p:sp>
      <p:sp>
        <p:nvSpPr>
          <p:cNvPr id="32" name="Text Placeholder 31">
            <a:extLst>
              <a:ext uri="{FF2B5EF4-FFF2-40B4-BE49-F238E27FC236}">
                <a16:creationId xmlns:a16="http://schemas.microsoft.com/office/drawing/2014/main" id="{1E007E1D-6552-78D1-1693-AD0314BE7FA2}"/>
              </a:ext>
            </a:extLst>
          </p:cNvPr>
          <p:cNvSpPr>
            <a:spLocks noGrp="1"/>
          </p:cNvSpPr>
          <p:nvPr>
            <p:ph type="body" sz="quarter" idx="15"/>
          </p:nvPr>
        </p:nvSpPr>
        <p:spPr>
          <a:xfrm>
            <a:off x="628650" y="4763627"/>
            <a:ext cx="5780088" cy="608192"/>
          </a:xfrm>
        </p:spPr>
        <p:txBody>
          <a:bodyPr/>
          <a:lstStyle/>
          <a:p>
            <a:r>
              <a:rPr lang="en-US" dirty="0">
                <a:latin typeface="Arial" panose="020B0604020202020204" pitchFamily="34" charset="0"/>
                <a:cs typeface="Arial" panose="020B0604020202020204" pitchFamily="34" charset="0"/>
              </a:rPr>
              <a:t>Workshops to catalyze research activities</a:t>
            </a:r>
          </a:p>
          <a:p>
            <a:r>
              <a:rPr lang="en-US" dirty="0">
                <a:latin typeface="Arial" panose="020B0604020202020204" pitchFamily="34" charset="0"/>
                <a:cs typeface="Arial" panose="020B0604020202020204" pitchFamily="34" charset="0"/>
              </a:rPr>
              <a:t>Budgets up to $100,000 and up to 1-year duration</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552FA7AA-8DAB-D93B-A2AD-B9EF0EDCFA57}"/>
                  </a:ext>
                  <a:ext uri="{C183D7F6-B498-43B3-948B-1728B52AA6E4}">
                    <adec:decorative xmlns:adec="http://schemas.microsoft.com/office/drawing/2017/decorative" val="1"/>
                  </a:ext>
                </a:extLst>
              </p14:cNvPr>
              <p14:cNvContentPartPr/>
              <p14:nvPr/>
            </p14:nvContentPartPr>
            <p14:xfrm>
              <a:off x="630771" y="4109691"/>
              <a:ext cx="10866960" cy="360"/>
            </p14:xfrm>
          </p:contentPart>
        </mc:Choice>
        <mc:Fallback>
          <p:pic>
            <p:nvPicPr>
              <p:cNvPr id="6" name="Ink 5">
                <a:extLst>
                  <a:ext uri="{FF2B5EF4-FFF2-40B4-BE49-F238E27FC236}">
                    <a16:creationId xmlns:a16="http://schemas.microsoft.com/office/drawing/2014/main" id="{552FA7AA-8DAB-D93B-A2AD-B9EF0EDCFA57}"/>
                  </a:ext>
                  <a:ext uri="{C183D7F6-B498-43B3-948B-1728B52AA6E4}">
                    <adec:decorative xmlns:adec="http://schemas.microsoft.com/office/drawing/2017/decorative" val="1"/>
                  </a:ext>
                </a:extLst>
              </p:cNvPr>
              <p:cNvPicPr/>
              <p:nvPr/>
            </p:nvPicPr>
            <p:blipFill>
              <a:blip r:embed="rId4"/>
              <a:stretch>
                <a:fillRect/>
              </a:stretch>
            </p:blipFill>
            <p:spPr>
              <a:xfrm>
                <a:off x="621771" y="4100691"/>
                <a:ext cx="10884600" cy="18000"/>
              </a:xfrm>
              <a:prstGeom prst="rect">
                <a:avLst/>
              </a:prstGeom>
            </p:spPr>
          </p:pic>
        </mc:Fallback>
      </mc:AlternateContent>
      <p:sp>
        <p:nvSpPr>
          <p:cNvPr id="9" name="Subtitle 25">
            <a:extLst>
              <a:ext uri="{FF2B5EF4-FFF2-40B4-BE49-F238E27FC236}">
                <a16:creationId xmlns:a16="http://schemas.microsoft.com/office/drawing/2014/main" id="{F000AD99-4F2C-E7A4-D8EB-E003E8AD9F80}"/>
              </a:ext>
            </a:extLst>
          </p:cNvPr>
          <p:cNvSpPr txBox="1">
            <a:spLocks/>
          </p:cNvSpPr>
          <p:nvPr/>
        </p:nvSpPr>
        <p:spPr>
          <a:xfrm>
            <a:off x="7085744" y="4571414"/>
            <a:ext cx="3958370" cy="1074871"/>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Open Sans Light" pitchFamily="2" charset="0"/>
                <a:ea typeface="Open Sans Light" pitchFamily="2" charset="0"/>
                <a:cs typeface="Open Sans Light"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Proposals submitted anytime</a:t>
            </a:r>
          </a:p>
          <a:p>
            <a:r>
              <a:rPr lang="en-US" dirty="0">
                <a:latin typeface="Arial" panose="020B0604020202020204" pitchFamily="34" charset="0"/>
                <a:cs typeface="Arial" panose="020B0604020202020204" pitchFamily="34" charset="0"/>
              </a:rPr>
              <a:t>No PI, co-PI, Senior Person limits</a:t>
            </a:r>
          </a:p>
          <a:p>
            <a:r>
              <a:rPr lang="en-US" b="1" dirty="0">
                <a:latin typeface="Arial" panose="020B0604020202020204" pitchFamily="34" charset="0"/>
                <a:cs typeface="Arial" panose="020B0604020202020204" pitchFamily="34" charset="0"/>
              </a:rPr>
              <a:t>	</a:t>
            </a:r>
            <a:endParaRPr lang="en-US" dirty="0"/>
          </a:p>
        </p:txBody>
      </p:sp>
      <p:sp>
        <p:nvSpPr>
          <p:cNvPr id="2" name="Text Placeholder 31">
            <a:extLst>
              <a:ext uri="{FF2B5EF4-FFF2-40B4-BE49-F238E27FC236}">
                <a16:creationId xmlns:a16="http://schemas.microsoft.com/office/drawing/2014/main" id="{66DEEFC3-8113-AE82-6E0D-8E797EA7B9D3}"/>
              </a:ext>
            </a:extLst>
          </p:cNvPr>
          <p:cNvSpPr txBox="1">
            <a:spLocks/>
          </p:cNvSpPr>
          <p:nvPr/>
        </p:nvSpPr>
        <p:spPr>
          <a:xfrm>
            <a:off x="1832084" y="5856769"/>
            <a:ext cx="9212030" cy="60819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Open Sans Light" pitchFamily="2" charset="0"/>
                <a:ea typeface="Open Sans Light" pitchFamily="2" charset="0"/>
                <a:cs typeface="Open Sans Light"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Limits are independent of other NSF programs </a:t>
            </a:r>
            <a:r>
              <a:rPr lang="en-US" i="1" dirty="0">
                <a:latin typeface="Arial" panose="020B0604020202020204" pitchFamily="34" charset="0"/>
                <a:cs typeface="Arial" panose="020B0604020202020204" pitchFamily="34" charset="0"/>
              </a:rPr>
              <a:t>including CISE Core Programs</a:t>
            </a:r>
            <a:r>
              <a:rPr lang="en-US" dirty="0">
                <a:latin typeface="Arial" panose="020B0604020202020204" pitchFamily="34" charset="0"/>
                <a:cs typeface="Arial" panose="020B0604020202020204" pitchFamily="34" charset="0"/>
              </a:rPr>
              <a:t>.</a:t>
            </a:r>
          </a:p>
          <a:p>
            <a:pPr algn="ctr"/>
            <a:r>
              <a:rPr lang="en-US" dirty="0">
                <a:latin typeface="Arial" panose="020B0604020202020204" pitchFamily="34" charset="0"/>
                <a:cs typeface="Arial" panose="020B0604020202020204" pitchFamily="34" charset="0"/>
              </a:rPr>
              <a:t>A PI/co-PI/Senior Person may participate in ≤2 small awards and ≤1 large award during the life of the program (through FY26).  There are no limits on workshop awards.</a:t>
            </a:r>
          </a:p>
        </p:txBody>
      </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40C03F28-9C91-FD11-C3BB-C6A1FDDC6EC3}"/>
                  </a:ext>
                  <a:ext uri="{C183D7F6-B498-43B3-948B-1728B52AA6E4}">
                    <adec:decorative xmlns:adec="http://schemas.microsoft.com/office/drawing/2017/decorative" val="1"/>
                  </a:ext>
                </a:extLst>
              </p14:cNvPr>
              <p14:cNvContentPartPr/>
              <p14:nvPr/>
            </p14:nvContentPartPr>
            <p14:xfrm>
              <a:off x="621331" y="5694375"/>
              <a:ext cx="10866960" cy="360"/>
            </p14:xfrm>
          </p:contentPart>
        </mc:Choice>
        <mc:Fallback>
          <p:pic>
            <p:nvPicPr>
              <p:cNvPr id="4" name="Ink 3">
                <a:extLst>
                  <a:ext uri="{FF2B5EF4-FFF2-40B4-BE49-F238E27FC236}">
                    <a16:creationId xmlns:a16="http://schemas.microsoft.com/office/drawing/2014/main" id="{40C03F28-9C91-FD11-C3BB-C6A1FDDC6EC3}"/>
                  </a:ext>
                  <a:ext uri="{C183D7F6-B498-43B3-948B-1728B52AA6E4}">
                    <adec:decorative xmlns:adec="http://schemas.microsoft.com/office/drawing/2017/decorative" val="1"/>
                  </a:ext>
                </a:extLst>
              </p:cNvPr>
              <p:cNvPicPr/>
              <p:nvPr/>
            </p:nvPicPr>
            <p:blipFill>
              <a:blip r:embed="rId4"/>
              <a:stretch>
                <a:fillRect/>
              </a:stretch>
            </p:blipFill>
            <p:spPr>
              <a:xfrm>
                <a:off x="612331" y="5685375"/>
                <a:ext cx="10884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1235634-2CF0-36C5-4FEF-168B2997671A}"/>
                  </a:ext>
                  <a:ext uri="{C183D7F6-B498-43B3-948B-1728B52AA6E4}">
                    <adec:decorative xmlns:adec="http://schemas.microsoft.com/office/drawing/2017/decorative" val="1"/>
                  </a:ext>
                </a:extLst>
              </p14:cNvPr>
              <p14:cNvContentPartPr/>
              <p14:nvPr/>
            </p14:nvContentPartPr>
            <p14:xfrm>
              <a:off x="637515" y="2692243"/>
              <a:ext cx="10866960" cy="360"/>
            </p14:xfrm>
          </p:contentPart>
        </mc:Choice>
        <mc:Fallback>
          <p:pic>
            <p:nvPicPr>
              <p:cNvPr id="5" name="Ink 4">
                <a:extLst>
                  <a:ext uri="{FF2B5EF4-FFF2-40B4-BE49-F238E27FC236}">
                    <a16:creationId xmlns:a16="http://schemas.microsoft.com/office/drawing/2014/main" id="{11235634-2CF0-36C5-4FEF-168B2997671A}"/>
                  </a:ext>
                  <a:ext uri="{C183D7F6-B498-43B3-948B-1728B52AA6E4}">
                    <adec:decorative xmlns:adec="http://schemas.microsoft.com/office/drawing/2017/decorative" val="1"/>
                  </a:ext>
                </a:extLst>
              </p:cNvPr>
              <p:cNvPicPr/>
              <p:nvPr/>
            </p:nvPicPr>
            <p:blipFill>
              <a:blip r:embed="rId4"/>
              <a:stretch>
                <a:fillRect/>
              </a:stretch>
            </p:blipFill>
            <p:spPr>
              <a:xfrm>
                <a:off x="628515" y="2683243"/>
                <a:ext cx="10884600" cy="18000"/>
              </a:xfrm>
              <a:prstGeom prst="rect">
                <a:avLst/>
              </a:prstGeom>
            </p:spPr>
          </p:pic>
        </mc:Fallback>
      </mc:AlternateContent>
    </p:spTree>
    <p:extLst>
      <p:ext uri="{BB962C8B-B14F-4D97-AF65-F5344CB8AC3E}">
        <p14:creationId xmlns:p14="http://schemas.microsoft.com/office/powerpoint/2010/main" val="151255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0617-086A-5EEE-4320-BABD3A7E5628}"/>
              </a:ext>
            </a:extLst>
          </p:cNvPr>
          <p:cNvSpPr>
            <a:spLocks noGrp="1"/>
          </p:cNvSpPr>
          <p:nvPr>
            <p:ph type="title"/>
          </p:nvPr>
        </p:nvSpPr>
        <p:spPr/>
        <p:txBody>
          <a:bodyPr/>
          <a:lstStyle/>
          <a:p>
            <a:r>
              <a:rPr lang="en-US" dirty="0"/>
              <a:t>Type I Small Projects</a:t>
            </a:r>
          </a:p>
        </p:txBody>
      </p:sp>
      <p:sp>
        <p:nvSpPr>
          <p:cNvPr id="5" name="Text Placeholder 4">
            <a:extLst>
              <a:ext uri="{FF2B5EF4-FFF2-40B4-BE49-F238E27FC236}">
                <a16:creationId xmlns:a16="http://schemas.microsoft.com/office/drawing/2014/main" id="{3A243242-3A22-A016-B707-B1959786D305}"/>
              </a:ext>
            </a:extLst>
          </p:cNvPr>
          <p:cNvSpPr>
            <a:spLocks noGrp="1"/>
          </p:cNvSpPr>
          <p:nvPr>
            <p:ph type="body" sz="quarter" idx="11"/>
          </p:nvPr>
        </p:nvSpPr>
        <p:spPr>
          <a:xfrm>
            <a:off x="628650" y="1882306"/>
            <a:ext cx="5780314" cy="415925"/>
          </a:xfrm>
        </p:spPr>
        <p:txBody>
          <a:bodyPr/>
          <a:lstStyle/>
          <a:p>
            <a:r>
              <a:rPr lang="en-US" dirty="0"/>
              <a:t>Deadline: September 12, 2025</a:t>
            </a:r>
          </a:p>
        </p:txBody>
      </p:sp>
      <p:sp>
        <p:nvSpPr>
          <p:cNvPr id="7" name="Text Placeholder 6">
            <a:extLst>
              <a:ext uri="{FF2B5EF4-FFF2-40B4-BE49-F238E27FC236}">
                <a16:creationId xmlns:a16="http://schemas.microsoft.com/office/drawing/2014/main" id="{465BA93E-93AD-79FB-5226-46977F19715F}"/>
              </a:ext>
            </a:extLst>
          </p:cNvPr>
          <p:cNvSpPr>
            <a:spLocks noGrp="1"/>
          </p:cNvSpPr>
          <p:nvPr>
            <p:ph type="body" sz="quarter" idx="13"/>
          </p:nvPr>
        </p:nvSpPr>
        <p:spPr>
          <a:xfrm>
            <a:off x="628650" y="2383299"/>
            <a:ext cx="11153354" cy="1380377"/>
          </a:xfrm>
        </p:spPr>
        <p:txBody>
          <a:bodyPr/>
          <a:lstStyle/>
          <a:p>
            <a:r>
              <a:rPr lang="en-US" dirty="0">
                <a:latin typeface="Arial" panose="020B0604020202020204" pitchFamily="34" charset="0"/>
                <a:cs typeface="Arial" panose="020B0604020202020204" pitchFamily="34" charset="0"/>
              </a:rPr>
              <a:t>Up to 10 awards expected</a:t>
            </a:r>
          </a:p>
          <a:p>
            <a:r>
              <a:rPr lang="en-US" dirty="0">
                <a:latin typeface="Arial" panose="020B0604020202020204" pitchFamily="34" charset="0"/>
                <a:cs typeface="Arial" panose="020B0604020202020204" pitchFamily="34" charset="0"/>
              </a:rPr>
              <a:t>15-page Project Description</a:t>
            </a:r>
          </a:p>
          <a:p>
            <a:r>
              <a:rPr lang="en-US" dirty="0">
                <a:latin typeface="Arial" panose="020B0604020202020204" pitchFamily="34" charset="0"/>
                <a:cs typeface="Arial" panose="020B0604020202020204" pitchFamily="34" charset="0"/>
              </a:rPr>
              <a:t>Type I Small projects may be standalone projects </a:t>
            </a:r>
            <a:r>
              <a:rPr lang="en-US" b="1" i="1" dirty="0">
                <a:solidFill>
                  <a:srgbClr val="FF0000"/>
                </a:solidFill>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serve as preliminary exploration for a Type II project</a:t>
            </a:r>
          </a:p>
          <a:p>
            <a:endParaRPr lang="en-US"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E06D5688-267E-4FF8-76FB-E9691B57D16D}"/>
              </a:ext>
            </a:extLst>
          </p:cNvPr>
          <p:cNvSpPr>
            <a:spLocks noGrp="1"/>
          </p:cNvSpPr>
          <p:nvPr>
            <p:ph type="body" sz="quarter" idx="14"/>
          </p:nvPr>
        </p:nvSpPr>
        <p:spPr>
          <a:xfrm>
            <a:off x="628650" y="4163453"/>
            <a:ext cx="6249580" cy="390026"/>
          </a:xfrm>
        </p:spPr>
        <p:txBody>
          <a:bodyPr/>
          <a:lstStyle/>
          <a:p>
            <a:r>
              <a:rPr lang="en-US" dirty="0"/>
              <a:t>Small projects intending to seek Large funding:</a:t>
            </a:r>
          </a:p>
        </p:txBody>
      </p:sp>
      <p:sp>
        <p:nvSpPr>
          <p:cNvPr id="9" name="Text Placeholder 8">
            <a:extLst>
              <a:ext uri="{FF2B5EF4-FFF2-40B4-BE49-F238E27FC236}">
                <a16:creationId xmlns:a16="http://schemas.microsoft.com/office/drawing/2014/main" id="{6803679F-71E1-FA5A-E2B6-95CDDAC2B3B3}"/>
              </a:ext>
            </a:extLst>
          </p:cNvPr>
          <p:cNvSpPr>
            <a:spLocks noGrp="1"/>
          </p:cNvSpPr>
          <p:nvPr>
            <p:ph type="body" sz="quarter" idx="15"/>
          </p:nvPr>
        </p:nvSpPr>
        <p:spPr>
          <a:xfrm>
            <a:off x="628649" y="4553479"/>
            <a:ext cx="11085513" cy="608192"/>
          </a:xfrm>
        </p:spPr>
        <p:txBody>
          <a:bodyPr/>
          <a:lstStyle/>
          <a:p>
            <a:r>
              <a:rPr lang="en-US" dirty="0">
                <a:latin typeface="Arial" panose="020B0604020202020204" pitchFamily="34" charset="0"/>
                <a:cs typeface="Arial" panose="020B0604020202020204" pitchFamily="34" charset="0"/>
              </a:rPr>
              <a:t>Type I projects must be self contained</a:t>
            </a:r>
          </a:p>
          <a:p>
            <a:r>
              <a:rPr lang="en-US" dirty="0">
                <a:latin typeface="Arial" panose="020B0604020202020204" pitchFamily="34" charset="0"/>
                <a:cs typeface="Arial" panose="020B0604020202020204" pitchFamily="34" charset="0"/>
              </a:rPr>
              <a:t>Should clearly articulate how it prepares for research to be done in the Type II project</a:t>
            </a:r>
          </a:p>
          <a:p>
            <a:r>
              <a:rPr lang="en-US" dirty="0">
                <a:latin typeface="Arial" panose="020B0604020202020204" pitchFamily="34" charset="0"/>
                <a:cs typeface="Arial" panose="020B0604020202020204" pitchFamily="34" charset="0"/>
              </a:rPr>
              <a:t>Type I projects of this variety should present the broad vision of the entire project duration</a:t>
            </a:r>
          </a:p>
        </p:txBody>
      </p:sp>
    </p:spTree>
    <p:extLst>
      <p:ext uri="{BB962C8B-B14F-4D97-AF65-F5344CB8AC3E}">
        <p14:creationId xmlns:p14="http://schemas.microsoft.com/office/powerpoint/2010/main" val="31801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0617-086A-5EEE-4320-BABD3A7E5628}"/>
              </a:ext>
            </a:extLst>
          </p:cNvPr>
          <p:cNvSpPr>
            <a:spLocks noGrp="1"/>
          </p:cNvSpPr>
          <p:nvPr>
            <p:ph type="title"/>
          </p:nvPr>
        </p:nvSpPr>
        <p:spPr>
          <a:xfrm>
            <a:off x="838200" y="614002"/>
            <a:ext cx="10515600" cy="724530"/>
          </a:xfrm>
        </p:spPr>
        <p:txBody>
          <a:bodyPr/>
          <a:lstStyle/>
          <a:p>
            <a:r>
              <a:rPr lang="en-US" dirty="0"/>
              <a:t>Type II Large Projects</a:t>
            </a:r>
          </a:p>
        </p:txBody>
      </p:sp>
      <p:sp>
        <p:nvSpPr>
          <p:cNvPr id="5" name="Text Placeholder 4">
            <a:extLst>
              <a:ext uri="{FF2B5EF4-FFF2-40B4-BE49-F238E27FC236}">
                <a16:creationId xmlns:a16="http://schemas.microsoft.com/office/drawing/2014/main" id="{3A243242-3A22-A016-B707-B1959786D305}"/>
              </a:ext>
            </a:extLst>
          </p:cNvPr>
          <p:cNvSpPr>
            <a:spLocks noGrp="1"/>
          </p:cNvSpPr>
          <p:nvPr>
            <p:ph type="body" sz="quarter" idx="11"/>
          </p:nvPr>
        </p:nvSpPr>
        <p:spPr>
          <a:xfrm>
            <a:off x="628650" y="1882306"/>
            <a:ext cx="5780314" cy="415925"/>
          </a:xfrm>
        </p:spPr>
        <p:txBody>
          <a:bodyPr/>
          <a:lstStyle/>
          <a:p>
            <a:r>
              <a:rPr lang="en-US" dirty="0"/>
              <a:t>Deadline: September 12, 2025</a:t>
            </a:r>
          </a:p>
        </p:txBody>
      </p:sp>
      <p:sp>
        <p:nvSpPr>
          <p:cNvPr id="7" name="Text Placeholder 6">
            <a:extLst>
              <a:ext uri="{FF2B5EF4-FFF2-40B4-BE49-F238E27FC236}">
                <a16:creationId xmlns:a16="http://schemas.microsoft.com/office/drawing/2014/main" id="{465BA93E-93AD-79FB-5226-46977F19715F}"/>
              </a:ext>
            </a:extLst>
          </p:cNvPr>
          <p:cNvSpPr>
            <a:spLocks noGrp="1"/>
          </p:cNvSpPr>
          <p:nvPr>
            <p:ph type="body" sz="quarter" idx="13"/>
          </p:nvPr>
        </p:nvSpPr>
        <p:spPr>
          <a:xfrm>
            <a:off x="628649" y="2270011"/>
            <a:ext cx="9672511" cy="1380377"/>
          </a:xfrm>
        </p:spPr>
        <p:txBody>
          <a:bodyPr/>
          <a:lstStyle/>
          <a:p>
            <a:r>
              <a:rPr lang="en-US" dirty="0">
                <a:latin typeface="Arial" panose="020B0604020202020204" pitchFamily="34" charset="0"/>
                <a:cs typeface="Arial" panose="020B0604020202020204" pitchFamily="34" charset="0"/>
              </a:rPr>
              <a:t>Up to 2 awards expected</a:t>
            </a:r>
          </a:p>
          <a:p>
            <a:r>
              <a:rPr lang="en-US" dirty="0">
                <a:latin typeface="Arial" panose="020B0604020202020204" pitchFamily="34" charset="0"/>
                <a:cs typeface="Arial" panose="020B0604020202020204" pitchFamily="34" charset="0"/>
              </a:rPr>
              <a:t>20-page Project Description</a:t>
            </a:r>
          </a:p>
          <a:p>
            <a:r>
              <a:rPr lang="en-US" dirty="0">
                <a:latin typeface="Arial" panose="020B0604020202020204" pitchFamily="34" charset="0"/>
                <a:cs typeface="Arial" panose="020B0604020202020204" pitchFamily="34" charset="0"/>
              </a:rPr>
              <a:t>A Management of Coordination plan of up to 3 pages is required for Type II projects</a:t>
            </a:r>
          </a:p>
          <a:p>
            <a:r>
              <a:rPr lang="en-US" dirty="0">
                <a:latin typeface="Arial" panose="020B0604020202020204" pitchFamily="34" charset="0"/>
                <a:cs typeface="Arial" panose="020B0604020202020204" pitchFamily="34" charset="0"/>
              </a:rPr>
              <a:t>Award of a Type I Small project is not a prerequisite for seeking Type II Large funding</a:t>
            </a:r>
          </a:p>
          <a:p>
            <a:endParaRPr lang="en-US"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E06D5688-267E-4FF8-76FB-E9691B57D16D}"/>
              </a:ext>
            </a:extLst>
          </p:cNvPr>
          <p:cNvSpPr>
            <a:spLocks noGrp="1"/>
          </p:cNvSpPr>
          <p:nvPr>
            <p:ph type="body" sz="quarter" idx="14"/>
          </p:nvPr>
        </p:nvSpPr>
        <p:spPr>
          <a:xfrm>
            <a:off x="628649" y="3904509"/>
            <a:ext cx="11204122" cy="390026"/>
          </a:xfrm>
        </p:spPr>
        <p:txBody>
          <a:bodyPr/>
          <a:lstStyle/>
          <a:p>
            <a:r>
              <a:rPr lang="en-US" dirty="0"/>
              <a:t>Type II Large Projects may be supported by a prior Type I Small or related award</a:t>
            </a:r>
          </a:p>
        </p:txBody>
      </p:sp>
      <p:sp>
        <p:nvSpPr>
          <p:cNvPr id="9" name="Text Placeholder 8">
            <a:extLst>
              <a:ext uri="{FF2B5EF4-FFF2-40B4-BE49-F238E27FC236}">
                <a16:creationId xmlns:a16="http://schemas.microsoft.com/office/drawing/2014/main" id="{6803679F-71E1-FA5A-E2B6-95CDDAC2B3B3}"/>
              </a:ext>
            </a:extLst>
          </p:cNvPr>
          <p:cNvSpPr>
            <a:spLocks noGrp="1"/>
          </p:cNvSpPr>
          <p:nvPr>
            <p:ph type="body" sz="quarter" idx="15"/>
          </p:nvPr>
        </p:nvSpPr>
        <p:spPr>
          <a:xfrm>
            <a:off x="628649" y="4343087"/>
            <a:ext cx="11085513" cy="608192"/>
          </a:xfrm>
        </p:spPr>
        <p:txBody>
          <a:bodyPr/>
          <a:lstStyle/>
          <a:p>
            <a:r>
              <a:rPr lang="en-US" dirty="0">
                <a:latin typeface="Arial" panose="020B0604020202020204" pitchFamily="34" charset="0"/>
                <a:cs typeface="Arial" panose="020B0604020202020204" pitchFamily="34" charset="0"/>
              </a:rPr>
              <a:t>Awardees from the </a:t>
            </a:r>
            <a:r>
              <a:rPr lang="en-US" i="1" dirty="0">
                <a:latin typeface="Arial" panose="020B0604020202020204" pitchFamily="34" charset="0"/>
                <a:cs typeface="Arial" panose="020B0604020202020204" pitchFamily="34" charset="0"/>
              </a:rPr>
              <a:t>Design for Sustainability in Computing Dear Colleague Letter </a:t>
            </a:r>
            <a:r>
              <a:rPr lang="en-US" dirty="0">
                <a:latin typeface="Arial" panose="020B0604020202020204" pitchFamily="34" charset="0"/>
                <a:cs typeface="Arial" panose="020B0604020202020204" pitchFamily="34" charset="0"/>
              </a:rPr>
              <a:t>(22-060) could demonstrate readiness for Type II Large funding</a:t>
            </a:r>
          </a:p>
          <a:p>
            <a:r>
              <a:rPr lang="en-US" dirty="0">
                <a:latin typeface="Arial" panose="020B0604020202020204" pitchFamily="34" charset="0"/>
                <a:cs typeface="Arial" panose="020B0604020202020204" pitchFamily="34" charset="0"/>
              </a:rPr>
              <a:t>PIs should clearly enumerate how Type II research is novel but also builds on Type I or equivalent funding.</a:t>
            </a:r>
          </a:p>
          <a:p>
            <a:r>
              <a:rPr lang="en-US" dirty="0">
                <a:latin typeface="Arial" panose="020B0604020202020204" pitchFamily="34" charset="0"/>
                <a:cs typeface="Arial" panose="020B0604020202020204" pitchFamily="34" charset="0"/>
              </a:rPr>
              <a:t>Concurrent DSC DCL and Type I Small funding is allowed with a Type II Large award; however, Type I Small and Type II Large funding for connected projects should </a:t>
            </a:r>
            <a:r>
              <a:rPr lang="en-US" b="1" i="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be sought in the same funding round</a:t>
            </a:r>
          </a:p>
        </p:txBody>
      </p:sp>
    </p:spTree>
    <p:extLst>
      <p:ext uri="{BB962C8B-B14F-4D97-AF65-F5344CB8AC3E}">
        <p14:creationId xmlns:p14="http://schemas.microsoft.com/office/powerpoint/2010/main" val="266693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571F-E640-3CC9-094C-A77245C51193}"/>
              </a:ext>
            </a:extLst>
          </p:cNvPr>
          <p:cNvSpPr>
            <a:spLocks noGrp="1"/>
          </p:cNvSpPr>
          <p:nvPr>
            <p:ph type="title"/>
          </p:nvPr>
        </p:nvSpPr>
        <p:spPr>
          <a:xfrm>
            <a:off x="838200" y="589726"/>
            <a:ext cx="10515600" cy="724530"/>
          </a:xfrm>
        </p:spPr>
        <p:txBody>
          <a:bodyPr/>
          <a:lstStyle/>
          <a:p>
            <a:r>
              <a:rPr lang="en-US" dirty="0"/>
              <a:t>Additional Review Criteria</a:t>
            </a:r>
            <a:br>
              <a:rPr lang="en-US" dirty="0"/>
            </a:br>
            <a:r>
              <a:rPr lang="en-US" dirty="0"/>
              <a:t>Type I and II Projects</a:t>
            </a:r>
            <a:br>
              <a:rPr lang="en-US" dirty="0"/>
            </a:br>
            <a:endParaRPr lang="en-US" sz="3200" b="1" dirty="0"/>
          </a:p>
        </p:txBody>
      </p:sp>
      <p:sp>
        <p:nvSpPr>
          <p:cNvPr id="5" name="Text Placeholder 4">
            <a:extLst>
              <a:ext uri="{FF2B5EF4-FFF2-40B4-BE49-F238E27FC236}">
                <a16:creationId xmlns:a16="http://schemas.microsoft.com/office/drawing/2014/main" id="{176F9D0B-8775-89C4-B453-F32665F46567}"/>
              </a:ext>
            </a:extLst>
          </p:cNvPr>
          <p:cNvSpPr>
            <a:spLocks noGrp="1"/>
          </p:cNvSpPr>
          <p:nvPr>
            <p:ph type="body" sz="quarter" idx="11"/>
          </p:nvPr>
        </p:nvSpPr>
        <p:spPr>
          <a:xfrm>
            <a:off x="684551" y="1957532"/>
            <a:ext cx="11085512" cy="415925"/>
          </a:xfrm>
        </p:spPr>
        <p:txBody>
          <a:bodyPr/>
          <a:lstStyle/>
          <a:p>
            <a:r>
              <a:rPr lang="en-US" dirty="0"/>
              <a:t>Reviewers will be asked to comment on:</a:t>
            </a:r>
          </a:p>
          <a:p>
            <a:pPr marL="342900" indent="-342900">
              <a:buFont typeface="Arial" panose="020B0604020202020204" pitchFamily="34" charset="0"/>
              <a:buChar char="•"/>
            </a:pPr>
            <a:r>
              <a:rPr lang="en-US" dirty="0"/>
              <a:t>Whether relevant notions of environmental sustainability are addressed</a:t>
            </a:r>
          </a:p>
          <a:p>
            <a:pPr marL="800100" lvl="1" indent="-342900">
              <a:buFont typeface="Arial" panose="020B0604020202020204" pitchFamily="34" charset="0"/>
              <a:buChar char="•"/>
            </a:pPr>
            <a:r>
              <a:rPr lang="en-US" b="0" dirty="0">
                <a:latin typeface="Arial" panose="020B0604020202020204" pitchFamily="34" charset="0"/>
                <a:cs typeface="Arial" panose="020B0604020202020204" pitchFamily="34" charset="0"/>
              </a:rPr>
              <a:t>For instance, projects should not address energy efficiency exclusively  </a:t>
            </a:r>
          </a:p>
          <a:p>
            <a:pPr marL="342900" indent="-342900">
              <a:buFont typeface="Arial" panose="020B0604020202020204" pitchFamily="34" charset="0"/>
              <a:buChar char="•"/>
            </a:pPr>
            <a:r>
              <a:rPr lang="en-US" dirty="0"/>
              <a:t>How the sustainability vision will be attained as well as evaluated both theoretically and experimentally</a:t>
            </a:r>
          </a:p>
          <a:p>
            <a:pPr marL="800100" lvl="1" indent="-342900">
              <a:buFont typeface="Arial" panose="020B0604020202020204" pitchFamily="34" charset="0"/>
              <a:buChar char="•"/>
            </a:pPr>
            <a:r>
              <a:rPr lang="en-US" b="0" dirty="0"/>
              <a:t>The project should be impactful for environmental sustainability of computing.  The proposal should clearly describe how this will be achieved in the project through theory and experiment</a:t>
            </a:r>
          </a:p>
          <a:p>
            <a:pPr marL="342900" indent="-342900">
              <a:buFont typeface="Arial" panose="020B0604020202020204" pitchFamily="34" charset="0"/>
              <a:buChar char="•"/>
            </a:pPr>
            <a:r>
              <a:rPr lang="en-US" dirty="0"/>
              <a:t>Definition of sustainability metrics and (1) their sufficiency to reach beyond performance and energy efficiency, (2) whether they can successfully capture impact on environmental sustainability, and (3) their ability to be quantified and evaluated</a:t>
            </a:r>
          </a:p>
          <a:p>
            <a:pPr marL="800100" lvl="1" indent="-342900">
              <a:buFont typeface="Arial" panose="020B0604020202020204" pitchFamily="34" charset="0"/>
              <a:buChar char="•"/>
            </a:pPr>
            <a:r>
              <a:rPr lang="en-US" b="0" dirty="0"/>
              <a:t>DESC projects should be able to define reasonable environmental metrics (e.g., GHGs, wastewater, VOCs, e-waste) and use them the quantify and evaluate the project’s impact on sustainability</a:t>
            </a:r>
          </a:p>
        </p:txBody>
      </p:sp>
    </p:spTree>
    <p:extLst>
      <p:ext uri="{BB962C8B-B14F-4D97-AF65-F5344CB8AC3E}">
        <p14:creationId xmlns:p14="http://schemas.microsoft.com/office/powerpoint/2010/main" val="416734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0617-086A-5EEE-4320-BABD3A7E5628}"/>
              </a:ext>
            </a:extLst>
          </p:cNvPr>
          <p:cNvSpPr>
            <a:spLocks noGrp="1"/>
          </p:cNvSpPr>
          <p:nvPr>
            <p:ph type="title"/>
          </p:nvPr>
        </p:nvSpPr>
        <p:spPr/>
        <p:txBody>
          <a:bodyPr/>
          <a:lstStyle/>
          <a:p>
            <a:r>
              <a:rPr lang="en-US" dirty="0"/>
              <a:t>Type III Workshops</a:t>
            </a:r>
          </a:p>
        </p:txBody>
      </p:sp>
      <p:sp>
        <p:nvSpPr>
          <p:cNvPr id="5" name="Text Placeholder 4">
            <a:extLst>
              <a:ext uri="{FF2B5EF4-FFF2-40B4-BE49-F238E27FC236}">
                <a16:creationId xmlns:a16="http://schemas.microsoft.com/office/drawing/2014/main" id="{3A243242-3A22-A016-B707-B1959786D305}"/>
              </a:ext>
            </a:extLst>
          </p:cNvPr>
          <p:cNvSpPr>
            <a:spLocks noGrp="1"/>
          </p:cNvSpPr>
          <p:nvPr>
            <p:ph type="body" sz="quarter" idx="11"/>
          </p:nvPr>
        </p:nvSpPr>
        <p:spPr>
          <a:xfrm>
            <a:off x="628649" y="1647638"/>
            <a:ext cx="10844893" cy="415925"/>
          </a:xfrm>
        </p:spPr>
        <p:txBody>
          <a:bodyPr/>
          <a:lstStyle/>
          <a:p>
            <a:r>
              <a:rPr lang="en-US" dirty="0"/>
              <a:t>Deadline: Submit Anytime</a:t>
            </a:r>
          </a:p>
          <a:p>
            <a:r>
              <a:rPr lang="en-US" dirty="0"/>
              <a:t>Subsequent Deadlines: It is expected more workshops will be funded early in the program to prepare researchers for submitting Type I and II proposals.</a:t>
            </a:r>
          </a:p>
        </p:txBody>
      </p:sp>
      <p:sp>
        <p:nvSpPr>
          <p:cNvPr id="7" name="Text Placeholder 6">
            <a:extLst>
              <a:ext uri="{FF2B5EF4-FFF2-40B4-BE49-F238E27FC236}">
                <a16:creationId xmlns:a16="http://schemas.microsoft.com/office/drawing/2014/main" id="{465BA93E-93AD-79FB-5226-46977F19715F}"/>
              </a:ext>
            </a:extLst>
          </p:cNvPr>
          <p:cNvSpPr>
            <a:spLocks noGrp="1"/>
          </p:cNvSpPr>
          <p:nvPr>
            <p:ph type="body" sz="quarter" idx="13"/>
          </p:nvPr>
        </p:nvSpPr>
        <p:spPr>
          <a:xfrm>
            <a:off x="628650" y="2836451"/>
            <a:ext cx="9114064" cy="1380377"/>
          </a:xfrm>
        </p:spPr>
        <p:txBody>
          <a:bodyPr/>
          <a:lstStyle/>
          <a:p>
            <a:r>
              <a:rPr lang="en-US" dirty="0">
                <a:latin typeface="Arial" panose="020B0604020202020204" pitchFamily="34" charset="0"/>
                <a:cs typeface="Arial" panose="020B0604020202020204" pitchFamily="34" charset="0"/>
              </a:rPr>
              <a:t>Up to 5 awards expected for each deadline</a:t>
            </a:r>
          </a:p>
          <a:p>
            <a:r>
              <a:rPr lang="en-US" dirty="0">
                <a:latin typeface="Arial" panose="020B0604020202020204" pitchFamily="34" charset="0"/>
                <a:cs typeface="Arial" panose="020B0604020202020204" pitchFamily="34" charset="0"/>
              </a:rPr>
              <a:t>8-page Project Description</a:t>
            </a:r>
          </a:p>
          <a:p>
            <a:r>
              <a:rPr lang="en-US" b="0" i="0" dirty="0">
                <a:solidFill>
                  <a:srgbClr val="000000"/>
                </a:solidFill>
                <a:effectLst/>
                <a:latin typeface="Arial" panose="020B0604020202020204" pitchFamily="34" charset="0"/>
                <a:cs typeface="Arial" panose="020B0604020202020204" pitchFamily="34" charset="0"/>
              </a:rPr>
              <a:t>Type III project proposals must be prepared in accordance with the guidance for Conference Proposals contained in PAPPG Chapter II.F</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E06D5688-267E-4FF8-76FB-E9691B57D16D}"/>
              </a:ext>
            </a:extLst>
          </p:cNvPr>
          <p:cNvSpPr>
            <a:spLocks noGrp="1"/>
          </p:cNvSpPr>
          <p:nvPr>
            <p:ph type="body" sz="quarter" idx="14"/>
          </p:nvPr>
        </p:nvSpPr>
        <p:spPr>
          <a:xfrm>
            <a:off x="628649" y="4341477"/>
            <a:ext cx="11204122" cy="390026"/>
          </a:xfrm>
        </p:spPr>
        <p:txBody>
          <a:bodyPr/>
          <a:lstStyle/>
          <a:p>
            <a:r>
              <a:rPr lang="en-US" dirty="0"/>
              <a:t>Successful Type III Workshops will catalyze researchers in areas within scope of DESC</a:t>
            </a:r>
          </a:p>
        </p:txBody>
      </p:sp>
      <p:sp>
        <p:nvSpPr>
          <p:cNvPr id="9" name="Text Placeholder 8">
            <a:extLst>
              <a:ext uri="{FF2B5EF4-FFF2-40B4-BE49-F238E27FC236}">
                <a16:creationId xmlns:a16="http://schemas.microsoft.com/office/drawing/2014/main" id="{6803679F-71E1-FA5A-E2B6-95CDDAC2B3B3}"/>
              </a:ext>
            </a:extLst>
          </p:cNvPr>
          <p:cNvSpPr>
            <a:spLocks noGrp="1"/>
          </p:cNvSpPr>
          <p:nvPr>
            <p:ph type="body" sz="quarter" idx="15"/>
          </p:nvPr>
        </p:nvSpPr>
        <p:spPr>
          <a:xfrm>
            <a:off x="628649" y="4691043"/>
            <a:ext cx="11085513" cy="608192"/>
          </a:xfrm>
        </p:spPr>
        <p:txBody>
          <a:bodyPr/>
          <a:lstStyle/>
          <a:p>
            <a:r>
              <a:rPr lang="en-US" dirty="0">
                <a:latin typeface="Arial" panose="020B0604020202020204" pitchFamily="34" charset="0"/>
                <a:cs typeface="Arial" panose="020B0604020202020204" pitchFamily="34" charset="0"/>
              </a:rPr>
              <a:t>Workshops could encourage exploration of environmentally sustainable computing for a particular CISE topic area but need not directly related to a particular proposal</a:t>
            </a:r>
          </a:p>
          <a:p>
            <a:r>
              <a:rPr lang="en-US" dirty="0">
                <a:latin typeface="Arial" panose="020B0604020202020204" pitchFamily="34" charset="0"/>
                <a:cs typeface="Arial" panose="020B0604020202020204" pitchFamily="34" charset="0"/>
              </a:rPr>
              <a:t>It is envisioned that PIs from the workshop could form teams to submit Type I and Type II proposals</a:t>
            </a:r>
          </a:p>
          <a:p>
            <a:r>
              <a:rPr lang="en-US" b="1" i="1" dirty="0">
                <a:latin typeface="Arial" panose="020B0604020202020204" pitchFamily="34" charset="0"/>
                <a:cs typeface="Arial" panose="020B0604020202020204" pitchFamily="34" charset="0"/>
              </a:rPr>
              <a:t>There are no limits on PIs participating in Type III Workshop proposals</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44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BE7B8-0256-9592-AD17-172B412F0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189AB3-0824-ACBD-2E0A-8F0A2020E1F4}"/>
              </a:ext>
            </a:extLst>
          </p:cNvPr>
          <p:cNvSpPr>
            <a:spLocks noGrp="1"/>
          </p:cNvSpPr>
          <p:nvPr>
            <p:ph type="title"/>
          </p:nvPr>
        </p:nvSpPr>
        <p:spPr>
          <a:xfrm>
            <a:off x="838200" y="589726"/>
            <a:ext cx="10515600" cy="724530"/>
          </a:xfrm>
        </p:spPr>
        <p:txBody>
          <a:bodyPr/>
          <a:lstStyle/>
          <a:p>
            <a:r>
              <a:rPr lang="en-US" dirty="0"/>
              <a:t>Additional Review Criteria</a:t>
            </a:r>
            <a:br>
              <a:rPr lang="en-US" dirty="0"/>
            </a:br>
            <a:r>
              <a:rPr lang="en-US" dirty="0"/>
              <a:t>Type III Workshop Projects</a:t>
            </a:r>
            <a:br>
              <a:rPr lang="en-US" dirty="0"/>
            </a:br>
            <a:endParaRPr lang="en-US" sz="3200" b="1" dirty="0"/>
          </a:p>
        </p:txBody>
      </p:sp>
      <p:sp>
        <p:nvSpPr>
          <p:cNvPr id="5" name="Text Placeholder 4">
            <a:extLst>
              <a:ext uri="{FF2B5EF4-FFF2-40B4-BE49-F238E27FC236}">
                <a16:creationId xmlns:a16="http://schemas.microsoft.com/office/drawing/2014/main" id="{D84817D2-4DDF-8EAE-D732-5F64BA8AC38E}"/>
              </a:ext>
            </a:extLst>
          </p:cNvPr>
          <p:cNvSpPr>
            <a:spLocks noGrp="1"/>
          </p:cNvSpPr>
          <p:nvPr>
            <p:ph type="body" sz="quarter" idx="11"/>
          </p:nvPr>
        </p:nvSpPr>
        <p:spPr>
          <a:xfrm>
            <a:off x="684551" y="1957532"/>
            <a:ext cx="11085512" cy="415925"/>
          </a:xfrm>
        </p:spPr>
        <p:txBody>
          <a:bodyPr/>
          <a:lstStyle/>
          <a:p>
            <a:r>
              <a:rPr lang="en-US" dirty="0"/>
              <a:t>Reviewers will be asked to comment on:</a:t>
            </a:r>
          </a:p>
          <a:p>
            <a:pPr marL="342900" indent="-342900">
              <a:buFont typeface="Arial" panose="020B0604020202020204" pitchFamily="34" charset="0"/>
              <a:buChar char="•"/>
            </a:pPr>
            <a:r>
              <a:rPr lang="en-US" dirty="0"/>
              <a:t>The notions of environmental sustainability advanced by the workshop</a:t>
            </a:r>
          </a:p>
          <a:p>
            <a:pPr marL="800100" lvl="1" indent="-342900">
              <a:buFont typeface="Arial" panose="020B0604020202020204" pitchFamily="34" charset="0"/>
              <a:buChar char="•"/>
            </a:pPr>
            <a:r>
              <a:rPr lang="en-US" b="0" dirty="0">
                <a:latin typeface="Arial" panose="020B0604020202020204" pitchFamily="34" charset="0"/>
                <a:cs typeface="Arial" panose="020B0604020202020204" pitchFamily="34" charset="0"/>
              </a:rPr>
              <a:t>The workshop must articulate the relevance of the topic area to environmental sustainability </a:t>
            </a:r>
          </a:p>
          <a:p>
            <a:pPr marL="342900" indent="-342900">
              <a:buFont typeface="Arial" panose="020B0604020202020204" pitchFamily="34" charset="0"/>
              <a:buChar char="•"/>
            </a:pPr>
            <a:r>
              <a:rPr lang="en-US" dirty="0"/>
              <a:t>The vision for advancing environmental sustainability both theoretically and experimentally</a:t>
            </a:r>
          </a:p>
          <a:p>
            <a:pPr marL="800100" lvl="1" indent="-342900">
              <a:buFont typeface="Arial" panose="020B0604020202020204" pitchFamily="34" charset="0"/>
              <a:buChar char="•"/>
            </a:pPr>
            <a:r>
              <a:rPr lang="en-US" b="0" dirty="0"/>
              <a:t>The workshop can promote discussion about how a particular field can advance sustainability and discuss strategies both conceptually and potentially in some detail related to experimentation</a:t>
            </a:r>
          </a:p>
          <a:p>
            <a:pPr marL="342900" indent="-342900">
              <a:buFont typeface="Arial" panose="020B0604020202020204" pitchFamily="34" charset="0"/>
              <a:buChar char="•"/>
            </a:pPr>
            <a:r>
              <a:rPr lang="en-US" dirty="0"/>
              <a:t>The potential for seeding new metrics, approaches, and research ideas in environmental sustainability for a discipline within CISE</a:t>
            </a:r>
          </a:p>
          <a:p>
            <a:pPr marL="800100" lvl="1" indent="-342900">
              <a:buFont typeface="Arial" panose="020B0604020202020204" pitchFamily="34" charset="0"/>
              <a:buChar char="•"/>
            </a:pPr>
            <a:r>
              <a:rPr lang="en-US" b="0" dirty="0"/>
              <a:t>Workshops are a good place to discuss and settle on appropriate metrics related to the discipline being discussed and how to quantify impact on environmental sustainability </a:t>
            </a:r>
          </a:p>
          <a:p>
            <a:pPr lvl="1"/>
            <a:endParaRPr lang="en-US" b="0" dirty="0"/>
          </a:p>
        </p:txBody>
      </p:sp>
    </p:spTree>
    <p:extLst>
      <p:ext uri="{BB962C8B-B14F-4D97-AF65-F5344CB8AC3E}">
        <p14:creationId xmlns:p14="http://schemas.microsoft.com/office/powerpoint/2010/main" val="348038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9192-47B8-4D35-9E1A-12D1F41CFE2D}"/>
              </a:ext>
            </a:extLst>
          </p:cNvPr>
          <p:cNvSpPr>
            <a:spLocks noGrp="1"/>
          </p:cNvSpPr>
          <p:nvPr>
            <p:ph type="title"/>
          </p:nvPr>
        </p:nvSpPr>
        <p:spPr>
          <a:xfrm>
            <a:off x="655675" y="653574"/>
            <a:ext cx="11140706" cy="1325563"/>
          </a:xfrm>
        </p:spPr>
        <p:txBody>
          <a:bodyPr/>
          <a:lstStyle/>
          <a:p>
            <a:r>
              <a:rPr lang="en-US" dirty="0">
                <a:solidFill>
                  <a:schemeClr val="tx1"/>
                </a:solidFill>
              </a:rPr>
              <a:t>Best Practices</a:t>
            </a:r>
          </a:p>
        </p:txBody>
      </p:sp>
      <p:sp>
        <p:nvSpPr>
          <p:cNvPr id="3" name="Content Placeholder 2">
            <a:extLst>
              <a:ext uri="{FF2B5EF4-FFF2-40B4-BE49-F238E27FC236}">
                <a16:creationId xmlns:a16="http://schemas.microsoft.com/office/drawing/2014/main" id="{7AB64488-6CF1-4A05-BFEB-EC16FD4A56AC}"/>
              </a:ext>
            </a:extLst>
          </p:cNvPr>
          <p:cNvSpPr>
            <a:spLocks noGrp="1"/>
          </p:cNvSpPr>
          <p:nvPr>
            <p:ph idx="1"/>
          </p:nvPr>
        </p:nvSpPr>
        <p:spPr>
          <a:xfrm>
            <a:off x="655675" y="1681631"/>
            <a:ext cx="10672875" cy="5139407"/>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Attend webinars/</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townhalls/office-hours</a:t>
            </a:r>
            <a:r>
              <a:rPr lang="en-US" sz="2400" dirty="0">
                <a:solidFill>
                  <a:schemeClr val="tx1"/>
                </a:solidFill>
                <a:latin typeface="Arial" panose="020B0604020202020204" pitchFamily="34" charset="0"/>
                <a:cs typeface="Arial" panose="020B0604020202020204" pitchFamily="34" charset="0"/>
              </a:rPr>
              <a:t> for solicitation </a:t>
            </a:r>
            <a:r>
              <a:rPr lang="en-US" sz="2400" dirty="0">
                <a:latin typeface="Arial" panose="020B0604020202020204" pitchFamily="34" charset="0"/>
                <a:cs typeface="Arial" panose="020B0604020202020204" pitchFamily="34" charset="0"/>
              </a:rPr>
              <a:t>when </a:t>
            </a:r>
            <a:r>
              <a:rPr lang="en-US" sz="2400" dirty="0">
                <a:solidFill>
                  <a:schemeClr val="tx1"/>
                </a:solidFill>
                <a:latin typeface="Arial" panose="020B0604020202020204" pitchFamily="34" charset="0"/>
                <a:cs typeface="Arial" panose="020B0604020202020204" pitchFamily="34" charset="0"/>
              </a:rPr>
              <a:t>available</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Send questions to </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desc</a:t>
            </a:r>
            <a:r>
              <a:rPr lang="en-US" sz="2400" dirty="0">
                <a:solidFill>
                  <a:schemeClr val="tx1"/>
                </a:solidFill>
                <a:latin typeface="Arial" panose="020B0604020202020204" pitchFamily="34" charset="0"/>
                <a:cs typeface="Arial" panose="020B0604020202020204" pitchFamily="34" charset="0"/>
                <a:hlinkClick r:id="rId3"/>
              </a:rPr>
              <a:t>@nsf.gov</a:t>
            </a:r>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Read the solicitation closely</a:t>
            </a:r>
            <a:r>
              <a:rPr lang="en-US" sz="2400" dirty="0">
                <a:latin typeface="Arial" panose="020B0604020202020204" pitchFamily="34" charset="0"/>
                <a:cs typeface="Arial" panose="020B0604020202020204" pitchFamily="34" charset="0"/>
              </a:rPr>
              <a:t> — e</a:t>
            </a:r>
            <a:r>
              <a:rPr lang="en-US" sz="2400" dirty="0">
                <a:solidFill>
                  <a:schemeClr val="tx1"/>
                </a:solidFill>
                <a:latin typeface="Arial" panose="020B0604020202020204" pitchFamily="34" charset="0"/>
                <a:cs typeface="Arial" panose="020B0604020202020204" pitchFamily="34" charset="0"/>
              </a:rPr>
              <a:t>nsure your submission complies with </a:t>
            </a:r>
            <a:r>
              <a:rPr lang="en-US" sz="2400" b="1" i="1" dirty="0">
                <a:solidFill>
                  <a:srgbClr val="FF0000"/>
                </a:solidFill>
                <a:latin typeface="Arial" panose="020B0604020202020204" pitchFamily="34" charset="0"/>
                <a:cs typeface="Arial" panose="020B0604020202020204" pitchFamily="34" charset="0"/>
              </a:rPr>
              <a:t>all</a:t>
            </a:r>
            <a:r>
              <a:rPr lang="en-US" sz="2400" dirty="0">
                <a:solidFill>
                  <a:schemeClr val="tx1"/>
                </a:solidFill>
                <a:latin typeface="Arial" panose="020B0604020202020204" pitchFamily="34" charset="0"/>
                <a:cs typeface="Arial" panose="020B0604020202020204" pitchFamily="34" charset="0"/>
              </a:rPr>
              <a:t> submission rules</a:t>
            </a:r>
          </a:p>
          <a:p>
            <a:pPr lvl="1"/>
            <a:r>
              <a:rPr lang="en-US" sz="2000" dirty="0">
                <a:solidFill>
                  <a:schemeClr val="tx1"/>
                </a:solidFill>
                <a:latin typeface="Arial" panose="020B0604020202020204" pitchFamily="34" charset="0"/>
                <a:cs typeface="Arial" panose="020B0604020202020204" pitchFamily="34" charset="0"/>
              </a:rPr>
              <a:t>There are also many useful examples of topic areas of interest</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Contact an NSF program director with a one-page summary before submission</a:t>
            </a:r>
          </a:p>
        </p:txBody>
      </p:sp>
    </p:spTree>
    <p:extLst>
      <p:ext uri="{BB962C8B-B14F-4D97-AF65-F5344CB8AC3E}">
        <p14:creationId xmlns:p14="http://schemas.microsoft.com/office/powerpoint/2010/main" val="2931953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7581-648F-3FC1-6DBC-FA69AE5907B8}"/>
              </a:ext>
            </a:extLst>
          </p:cNvPr>
          <p:cNvSpPr>
            <a:spLocks noGrp="1"/>
          </p:cNvSpPr>
          <p:nvPr>
            <p:ph type="title"/>
          </p:nvPr>
        </p:nvSpPr>
        <p:spPr>
          <a:xfrm>
            <a:off x="1382096" y="751006"/>
            <a:ext cx="1924278" cy="938932"/>
          </a:xfrm>
        </p:spPr>
        <p:txBody>
          <a:bodyPr vert="horz" lIns="91440" tIns="45720" rIns="91440" bIns="45720" rtlCol="0" anchor="b">
            <a:noAutofit/>
          </a:bodyPr>
          <a:lstStyle/>
          <a:p>
            <a:r>
              <a:rPr lang="en-US" sz="6000" dirty="0">
                <a:solidFill>
                  <a:schemeClr val="tx1"/>
                </a:solidFill>
                <a:latin typeface="+mj-lt"/>
                <a:ea typeface="+mj-ea"/>
                <a:cs typeface="+mj-cs"/>
              </a:rPr>
              <a:t>Q&amp;A</a:t>
            </a:r>
          </a:p>
        </p:txBody>
      </p:sp>
      <p:pic>
        <p:nvPicPr>
          <p:cNvPr id="3" name="Picture 4">
            <a:extLst>
              <a:ext uri="{FF2B5EF4-FFF2-40B4-BE49-F238E27FC236}">
                <a16:creationId xmlns:a16="http://schemas.microsoft.com/office/drawing/2014/main" id="{B7F02579-273B-AE90-B1A9-AC5B691090A6}"/>
              </a:ext>
              <a:ext uri="{C183D7F6-B498-43B3-948B-1728B52AA6E4}">
                <adec:decorative xmlns:adec="http://schemas.microsoft.com/office/drawing/2017/decorative" val="1"/>
              </a:ext>
            </a:extLst>
          </p:cNvPr>
          <p:cNvPicPr>
            <a:picLocks noChangeAspect="1"/>
          </p:cNvPicPr>
          <p:nvPr/>
        </p:nvPicPr>
        <p:blipFill rotWithShape="1">
          <a:blip r:embed="rId3"/>
          <a:srcRect l="14640" r="5382"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11">
            <a:extLst>
              <a:ext uri="{FF2B5EF4-FFF2-40B4-BE49-F238E27FC236}">
                <a16:creationId xmlns:a16="http://schemas.microsoft.com/office/drawing/2014/main" id="{4B481711-F092-80E5-C110-94FC24BA9E4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94430" y="1844955"/>
            <a:ext cx="3226732" cy="2577352"/>
          </a:xfrm>
          <a:prstGeom prst="rect">
            <a:avLst/>
          </a:prstGeom>
        </p:spPr>
      </p:pic>
      <p:sp>
        <p:nvSpPr>
          <p:cNvPr id="5" name="TextBox 4">
            <a:extLst>
              <a:ext uri="{FF2B5EF4-FFF2-40B4-BE49-F238E27FC236}">
                <a16:creationId xmlns:a16="http://schemas.microsoft.com/office/drawing/2014/main" id="{6B47EFC2-A7F7-A4D7-57D9-F7D33400FF3C}"/>
              </a:ext>
            </a:extLst>
          </p:cNvPr>
          <p:cNvSpPr txBox="1"/>
          <p:nvPr/>
        </p:nvSpPr>
        <p:spPr>
          <a:xfrm>
            <a:off x="40320" y="1844955"/>
            <a:ext cx="5072897" cy="3966812"/>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Make computing more sustainable with respect to broader range of environmental issues</a:t>
            </a:r>
            <a:endParaRPr lang="en-US" dirty="0">
              <a:latin typeface="Arial" panose="020B0604020202020204" pitchFamily="34" charset="0"/>
              <a:cs typeface="Arial" panose="020B0604020202020204" pitchFamily="34" charset="0"/>
            </a:endParaRPr>
          </a:p>
          <a:p>
            <a:pPr marL="457200" indent="-228600">
              <a:lnSpc>
                <a:spcPct val="90000"/>
              </a:lnSpc>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Grow an interdisciplinary community of researchers with long-term impacts.  </a:t>
            </a:r>
          </a:p>
          <a:p>
            <a:pPr marL="457200" indent="-228600">
              <a:lnSpc>
                <a:spcPct val="90000"/>
              </a:lnSpc>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We are seeking your project ideas and submissions to address the key challenges of DESC.  </a:t>
            </a:r>
            <a:r>
              <a:rPr lang="en-US" sz="2200" dirty="0">
                <a:latin typeface="Arial" panose="020B0604020202020204" pitchFamily="34" charset="0"/>
                <a:ea typeface="Open Sans Light"/>
                <a:cs typeface="Arial" panose="020B0604020202020204" pitchFamily="34" charset="0"/>
              </a:rPr>
              <a:t>Submit one-page project ideas to </a:t>
            </a:r>
            <a:r>
              <a:rPr lang="en-US" sz="2200" u="sng" dirty="0">
                <a:latin typeface="Arial" panose="020B0604020202020204" pitchFamily="34" charset="0"/>
                <a:ea typeface="Open Sans Light"/>
                <a:cs typeface="Arial" panose="020B0604020202020204" pitchFamily="34" charset="0"/>
                <a:hlinkClick r:id="rId5"/>
              </a:rPr>
              <a:t>desc@nsf.gov</a:t>
            </a:r>
            <a:r>
              <a:rPr lang="en-US" sz="2200" u="sng" dirty="0">
                <a:latin typeface="Arial" panose="020B0604020202020204" pitchFamily="34" charset="0"/>
                <a:ea typeface="Open Sans Light"/>
                <a:cs typeface="Arial" panose="020B0604020202020204" pitchFamily="34" charset="0"/>
              </a:rPr>
              <a:t> </a:t>
            </a:r>
            <a:r>
              <a:rPr lang="en-US" sz="2200" dirty="0">
                <a:latin typeface="Arial" panose="020B0604020202020204" pitchFamily="34" charset="0"/>
                <a:ea typeface="Open Sans Light"/>
                <a:cs typeface="Arial" panose="020B0604020202020204" pitchFamily="34" charset="0"/>
              </a:rPr>
              <a:t>for feedback on suitability</a:t>
            </a:r>
          </a:p>
        </p:txBody>
      </p:sp>
    </p:spTree>
    <p:extLst>
      <p:ext uri="{BB962C8B-B14F-4D97-AF65-F5344CB8AC3E}">
        <p14:creationId xmlns:p14="http://schemas.microsoft.com/office/powerpoint/2010/main" val="101192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429C-270D-47C3-8463-7FBAE87C91B2}"/>
              </a:ext>
            </a:extLst>
          </p:cNvPr>
          <p:cNvSpPr>
            <a:spLocks noGrp="1"/>
          </p:cNvSpPr>
          <p:nvPr>
            <p:ph type="title"/>
          </p:nvPr>
        </p:nvSpPr>
        <p:spPr>
          <a:xfrm>
            <a:off x="838199" y="95863"/>
            <a:ext cx="11270673" cy="1354249"/>
          </a:xfrm>
          <a:prstGeom prst="rect">
            <a:avLst/>
          </a:prstGeo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NSF 23-532: Design for Environmentally Sustainable Computing (DESC)</a:t>
            </a:r>
          </a:p>
        </p:txBody>
      </p:sp>
      <p:sp>
        <p:nvSpPr>
          <p:cNvPr id="3" name="Slide Number Placeholder 2">
            <a:extLst>
              <a:ext uri="{FF2B5EF4-FFF2-40B4-BE49-F238E27FC236}">
                <a16:creationId xmlns:a16="http://schemas.microsoft.com/office/drawing/2014/main" id="{EFBCCA68-54DF-432E-B686-804E9F3CA820}"/>
              </a:ext>
            </a:extLst>
          </p:cNvPr>
          <p:cNvSpPr>
            <a:spLocks noGrp="1"/>
          </p:cNvSpPr>
          <p:nvPr>
            <p:ph type="sldNum" sz="quarter" idx="12"/>
          </p:nvPr>
        </p:nvSpPr>
        <p:spPr/>
        <p:txBody>
          <a:bodyPr/>
          <a:lstStyle/>
          <a:p>
            <a:fld id="{B7217DA0-4F72-4A17-ACFB-793AFB9A769E}" type="slidenum">
              <a:rPr lang="en-US" smtClean="0"/>
              <a:pPr/>
              <a:t>2</a:t>
            </a:fld>
            <a:endParaRPr lang="en-US"/>
          </a:p>
        </p:txBody>
      </p:sp>
      <p:sp>
        <p:nvSpPr>
          <p:cNvPr id="9" name="Slide Number Placeholder 11">
            <a:extLst>
              <a:ext uri="{FF2B5EF4-FFF2-40B4-BE49-F238E27FC236}">
                <a16:creationId xmlns:a16="http://schemas.microsoft.com/office/drawing/2014/main" id="{FE79E442-04FA-40F0-8425-F532CFDC4AC4}"/>
              </a:ext>
            </a:extLst>
          </p:cNvPr>
          <p:cNvSpPr txBox="1">
            <a:spLocks/>
          </p:cNvSpPr>
          <p:nvPr/>
        </p:nvSpPr>
        <p:spPr>
          <a:xfrm>
            <a:off x="216959" y="6492875"/>
            <a:ext cx="486833" cy="365125"/>
          </a:xfrm>
          <a:prstGeom prst="rect">
            <a:avLst/>
          </a:prstGeom>
        </p:spPr>
        <p:txBody>
          <a:bodyPr/>
          <a:lstStyle>
            <a:defPPr>
              <a:defRPr lang="en-US"/>
            </a:defPPr>
            <a:lvl1pPr marL="0" algn="ctr" defTabSz="914400" rtl="0" eaLnBrk="1" latinLnBrk="0" hangingPunct="1">
              <a:defRPr sz="1200"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17DA0-4F72-4A17-ACFB-793AFB9A769E}" type="slidenum">
              <a:rPr lang="en-US" smtClean="0"/>
              <a:pPr/>
              <a:t>2</a:t>
            </a:fld>
            <a:endParaRPr lang="en-US"/>
          </a:p>
        </p:txBody>
      </p:sp>
      <p:sp>
        <p:nvSpPr>
          <p:cNvPr id="11" name="TextBox 10">
            <a:extLst>
              <a:ext uri="{FF2B5EF4-FFF2-40B4-BE49-F238E27FC236}">
                <a16:creationId xmlns:a16="http://schemas.microsoft.com/office/drawing/2014/main" id="{808E87E6-2E39-E80C-ACF6-B956FEAF81AF}"/>
              </a:ext>
            </a:extLst>
          </p:cNvPr>
          <p:cNvSpPr txBox="1"/>
          <p:nvPr/>
        </p:nvSpPr>
        <p:spPr>
          <a:xfrm>
            <a:off x="838198" y="1259175"/>
            <a:ext cx="11038115" cy="3616375"/>
          </a:xfrm>
          <a:prstGeom prst="rect">
            <a:avLst/>
          </a:prstGeom>
          <a:noFill/>
        </p:spPr>
        <p:txBody>
          <a:bodyPr wrap="square" lIns="91440" tIns="45720" rIns="91440" bIns="45720" anchor="t">
            <a:spAutoFit/>
          </a:bodyPr>
          <a:lstStyle>
            <a:defPPr>
              <a:defRPr lang="en-US"/>
            </a:defPPr>
            <a:lvl1pPr marL="342900" indent="-342900">
              <a:buFont typeface="Arial" panose="020B0604020202020204" pitchFamily="34" charset="0"/>
              <a:buChar char="•"/>
              <a:defRPr sz="2400">
                <a:latin typeface="Calibri" panose="020F0502020204030204" pitchFamily="34" charset="0"/>
                <a:cs typeface="Calibri" panose="020F0502020204030204" pitchFamily="34" charset="0"/>
              </a:defRPr>
            </a:lvl1pPr>
            <a:lvl2pPr marL="800100" lvl="1" indent="-342900">
              <a:buFont typeface="Arial" panose="020B0604020202020204" pitchFamily="34" charset="0"/>
              <a:buChar char="•"/>
              <a:defRPr sz="2000">
                <a:latin typeface="Calibri" panose="020F0502020204030204" pitchFamily="34" charset="0"/>
                <a:cs typeface="Calibri" panose="020F0502020204030204" pitchFamily="34" charset="0"/>
              </a:defRPr>
            </a:lvl2pPr>
          </a:lstStyle>
          <a:p>
            <a:pPr marL="0" indent="0">
              <a:buNone/>
            </a:pPr>
            <a:endParaRPr lang="en-US" sz="1200" b="0" i="0" dirty="0">
              <a:solidFill>
                <a:srgbClr val="000000"/>
              </a:solidFill>
              <a:effectLst/>
              <a:latin typeface="Arial" panose="020B0604020202020204" pitchFamily="34" charset="0"/>
            </a:endParaRPr>
          </a:p>
          <a:p>
            <a:pPr marL="0" indent="0">
              <a:buNone/>
            </a:pPr>
            <a:r>
              <a:rPr lang="en-US" sz="2500" b="1" dirty="0">
                <a:solidFill>
                  <a:srgbClr val="000000"/>
                </a:solidFill>
                <a:latin typeface="Arial" panose="020B0604020202020204" pitchFamily="34" charset="0"/>
              </a:rPr>
              <a:t>Team:</a:t>
            </a:r>
            <a:endParaRPr lang="en-US" sz="2500" b="1" i="0" dirty="0">
              <a:solidFill>
                <a:srgbClr val="000000"/>
              </a:solidFill>
              <a:effectLst/>
              <a:latin typeface="Arial" panose="020B0604020202020204" pitchFamily="34" charset="0"/>
            </a:endParaRPr>
          </a:p>
          <a:p>
            <a:endParaRPr lang="en-US" sz="1200" b="0" i="0" dirty="0">
              <a:solidFill>
                <a:srgbClr val="000000"/>
              </a:solidFill>
              <a:effectLst/>
              <a:latin typeface="Arial" panose="020B0604020202020204" pitchFamily="34" charset="0"/>
            </a:endParaRPr>
          </a:p>
          <a:p>
            <a:r>
              <a:rPr lang="en-US" sz="2000" b="1" i="0" dirty="0">
                <a:solidFill>
                  <a:srgbClr val="000000"/>
                </a:solidFill>
                <a:effectLst/>
                <a:latin typeface="Arial" panose="020B0604020202020204" pitchFamily="34" charset="0"/>
              </a:rPr>
              <a:t>Jim Fowler CCF (co-lead)</a:t>
            </a:r>
          </a:p>
          <a:p>
            <a:r>
              <a:rPr lang="en-US" sz="2000" b="1" dirty="0">
                <a:solidFill>
                  <a:srgbClr val="000000"/>
                </a:solidFill>
                <a:latin typeface="Arial" panose="020B0604020202020204" pitchFamily="34" charset="0"/>
              </a:rPr>
              <a:t>Dan Andresen CNS (co-lead)</a:t>
            </a:r>
          </a:p>
          <a:p>
            <a:r>
              <a:rPr lang="en-US" sz="2000" b="1" i="0" dirty="0">
                <a:solidFill>
                  <a:srgbClr val="000000"/>
                </a:solidFill>
                <a:effectLst/>
                <a:latin typeface="Arial" panose="020B0604020202020204" pitchFamily="34" charset="0"/>
              </a:rPr>
              <a:t>Sharmistha Bagchi-Sen OAC</a:t>
            </a:r>
          </a:p>
          <a:p>
            <a:r>
              <a:rPr lang="en-US" sz="2000" b="1" dirty="0">
                <a:solidFill>
                  <a:srgbClr val="000000"/>
                </a:solidFill>
                <a:latin typeface="Arial" panose="020B0604020202020204" pitchFamily="34" charset="0"/>
              </a:rPr>
              <a:t>Sharmini Boghos CCF</a:t>
            </a:r>
          </a:p>
          <a:p>
            <a:r>
              <a:rPr lang="en-US" sz="2000" b="1" i="0" dirty="0">
                <a:solidFill>
                  <a:srgbClr val="000000"/>
                </a:solidFill>
                <a:effectLst/>
                <a:latin typeface="Arial" panose="020B0604020202020204" pitchFamily="34" charset="0"/>
              </a:rPr>
              <a:t>Varun Chandola OAC</a:t>
            </a:r>
          </a:p>
          <a:p>
            <a:r>
              <a:rPr lang="en-US" sz="2000" b="1" i="0" dirty="0">
                <a:solidFill>
                  <a:srgbClr val="000000"/>
                </a:solidFill>
                <a:effectLst/>
                <a:latin typeface="Arial" panose="020B0604020202020204" pitchFamily="34" charset="0"/>
              </a:rPr>
              <a:t>Sheikh Ghafoor OAC</a:t>
            </a:r>
          </a:p>
          <a:p>
            <a:r>
              <a:rPr lang="en-US" sz="2000" b="1" i="0" dirty="0">
                <a:solidFill>
                  <a:srgbClr val="000000"/>
                </a:solidFill>
                <a:effectLst/>
                <a:latin typeface="Arial" panose="020B0604020202020204" pitchFamily="34" charset="0"/>
              </a:rPr>
              <a:t>Heather Masson-Forsythe OAD</a:t>
            </a:r>
          </a:p>
          <a:p>
            <a:r>
              <a:rPr lang="en-US" sz="2000" b="1" i="0" dirty="0">
                <a:solidFill>
                  <a:srgbClr val="000000"/>
                </a:solidFill>
                <a:effectLst/>
                <a:latin typeface="Arial" panose="020B0604020202020204" pitchFamily="34" charset="0"/>
              </a:rPr>
              <a:t>Sylvia Spengler IIS</a:t>
            </a:r>
          </a:p>
          <a:p>
            <a:r>
              <a:rPr lang="en-US" sz="2000" b="1" i="0" dirty="0">
                <a:solidFill>
                  <a:srgbClr val="000000"/>
                </a:solidFill>
                <a:effectLst/>
                <a:latin typeface="Arial" panose="020B0604020202020204" pitchFamily="34" charset="0"/>
              </a:rPr>
              <a:t>Goli Yamini IIS</a:t>
            </a:r>
          </a:p>
        </p:txBody>
      </p:sp>
    </p:spTree>
    <p:extLst>
      <p:ext uri="{BB962C8B-B14F-4D97-AF65-F5344CB8AC3E}">
        <p14:creationId xmlns:p14="http://schemas.microsoft.com/office/powerpoint/2010/main" val="389329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618C37-9380-2316-19B0-AC1DFA25F56A}"/>
              </a:ext>
            </a:extLst>
          </p:cNvPr>
          <p:cNvSpPr>
            <a:spLocks noGrp="1"/>
          </p:cNvSpPr>
          <p:nvPr>
            <p:ph type="title"/>
          </p:nvPr>
        </p:nvSpPr>
        <p:spPr/>
        <p:txBody>
          <a:bodyPr/>
          <a:lstStyle/>
          <a:p>
            <a:r>
              <a:rPr lang="en-US"/>
              <a:t>Motivation</a:t>
            </a:r>
          </a:p>
        </p:txBody>
      </p:sp>
      <p:sp>
        <p:nvSpPr>
          <p:cNvPr id="21" name="Subtitle 20">
            <a:extLst>
              <a:ext uri="{FF2B5EF4-FFF2-40B4-BE49-F238E27FC236}">
                <a16:creationId xmlns:a16="http://schemas.microsoft.com/office/drawing/2014/main" id="{C92E6D7D-5A3E-BD3F-DDE4-3986AC4ABE41}"/>
              </a:ext>
            </a:extLst>
          </p:cNvPr>
          <p:cNvSpPr>
            <a:spLocks noGrp="1"/>
          </p:cNvSpPr>
          <p:nvPr>
            <p:ph type="subTitle" idx="1"/>
          </p:nvPr>
        </p:nvSpPr>
        <p:spPr>
          <a:xfrm>
            <a:off x="628649" y="2493044"/>
            <a:ext cx="6319157" cy="600914"/>
          </a:xfrm>
        </p:spPr>
        <p:txBody>
          <a:bodyPr>
            <a:noAutofit/>
          </a:bodyPr>
          <a:lstStyle/>
          <a:p>
            <a:pPr marL="285750" indent="-285750">
              <a:spcBef>
                <a:spcPts val="0"/>
              </a:spcBef>
              <a:buFont typeface="Arial" panose="020B0604020202020204" pitchFamily="34" charset="0"/>
              <a:buChar char="•"/>
            </a:pPr>
            <a:r>
              <a:rPr lang="en-US" b="1" dirty="0">
                <a:solidFill>
                  <a:srgbClr val="202124"/>
                </a:solidFill>
                <a:latin typeface="Roboto" panose="020F0502020204030204" pitchFamily="34" charset="0"/>
              </a:rPr>
              <a:t>2</a:t>
            </a:r>
            <a:r>
              <a:rPr lang="en-US" b="1" i="0" dirty="0">
                <a:solidFill>
                  <a:srgbClr val="202124"/>
                </a:solidFill>
                <a:effectLst/>
                <a:latin typeface="Roboto" panose="020F0502020204030204" pitchFamily="34" charset="0"/>
              </a:rPr>
              <a:t>%</a:t>
            </a:r>
            <a:r>
              <a:rPr lang="en-US" b="0" i="0" dirty="0">
                <a:solidFill>
                  <a:srgbClr val="202124"/>
                </a:solidFill>
                <a:effectLst/>
                <a:latin typeface="Roboto" panose="020F0502020204030204" pitchFamily="34" charset="0"/>
              </a:rPr>
              <a:t> of all global electricity is used by data centers in 2022</a:t>
            </a:r>
          </a:p>
          <a:p>
            <a:pPr marL="285750" indent="-285750">
              <a:spcBef>
                <a:spcPts val="0"/>
              </a:spcBef>
              <a:buFont typeface="Arial" panose="020B0604020202020204" pitchFamily="34" charset="0"/>
              <a:buChar char="•"/>
            </a:pPr>
            <a:r>
              <a:rPr lang="en-US" b="0" i="0" dirty="0">
                <a:solidFill>
                  <a:srgbClr val="FF0000"/>
                </a:solidFill>
                <a:effectLst/>
                <a:latin typeface="Roboto" panose="020F0502020204030204" pitchFamily="34" charset="0"/>
              </a:rPr>
              <a:t>data centers to consume 4% of world's power by 2026</a:t>
            </a:r>
            <a:endParaRPr lang="en-US" dirty="0">
              <a:solidFill>
                <a:srgbClr val="FF0000"/>
              </a:solidFill>
            </a:endParaRPr>
          </a:p>
        </p:txBody>
      </p:sp>
      <p:sp>
        <p:nvSpPr>
          <p:cNvPr id="23" name="Text Placeholder 22">
            <a:extLst>
              <a:ext uri="{FF2B5EF4-FFF2-40B4-BE49-F238E27FC236}">
                <a16:creationId xmlns:a16="http://schemas.microsoft.com/office/drawing/2014/main" id="{8AD9AF6B-6F69-B60C-DA45-92747ADBE3F0}"/>
              </a:ext>
            </a:extLst>
          </p:cNvPr>
          <p:cNvSpPr>
            <a:spLocks noGrp="1"/>
          </p:cNvSpPr>
          <p:nvPr>
            <p:ph type="body" sz="quarter" idx="11"/>
          </p:nvPr>
        </p:nvSpPr>
        <p:spPr/>
        <p:txBody>
          <a:bodyPr/>
          <a:lstStyle/>
          <a:p>
            <a:r>
              <a:rPr lang="en-US">
                <a:solidFill>
                  <a:srgbClr val="7030A0"/>
                </a:solidFill>
              </a:rPr>
              <a:t>International Energy Agency</a:t>
            </a:r>
          </a:p>
        </p:txBody>
      </p:sp>
      <p:pic>
        <p:nvPicPr>
          <p:cNvPr id="1026" name="Picture 2" descr="Data center use vs. internet use 2010-2020">
            <a:extLst>
              <a:ext uri="{FF2B5EF4-FFF2-40B4-BE49-F238E27FC236}">
                <a16:creationId xmlns:a16="http://schemas.microsoft.com/office/drawing/2014/main" id="{0181C894-981E-DE45-F499-9B93EC0772A1}"/>
              </a:ext>
            </a:extLst>
          </p:cNvPr>
          <p:cNvPicPr>
            <a:picLocks noGrp="1" noChangeAspect="1" noChangeArrowheads="1"/>
          </p:cNvPicPr>
          <p:nvPr>
            <p:ph type="chart" sz="quarter" idx="16"/>
          </p:nvPr>
        </p:nvPicPr>
        <p:blipFill>
          <a:blip r:embed="rId3">
            <a:extLst>
              <a:ext uri="{28A0092B-C50C-407E-A947-70E740481C1C}">
                <a14:useLocalDpi xmlns:a14="http://schemas.microsoft.com/office/drawing/2010/main" val="0"/>
              </a:ext>
            </a:extLst>
          </a:blip>
          <a:stretch>
            <a:fillRect/>
          </a:stretch>
        </p:blipFill>
        <p:spPr bwMode="auto">
          <a:xfrm>
            <a:off x="7473312" y="1870075"/>
            <a:ext cx="3841438" cy="407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46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618C37-9380-2316-19B0-AC1DFA25F56A}"/>
              </a:ext>
            </a:extLst>
          </p:cNvPr>
          <p:cNvSpPr>
            <a:spLocks noGrp="1"/>
          </p:cNvSpPr>
          <p:nvPr>
            <p:ph type="title"/>
          </p:nvPr>
        </p:nvSpPr>
        <p:spPr/>
        <p:txBody>
          <a:bodyPr/>
          <a:lstStyle/>
          <a:p>
            <a:r>
              <a:rPr lang="en-US"/>
              <a:t>Motivation</a:t>
            </a:r>
          </a:p>
        </p:txBody>
      </p:sp>
      <p:sp>
        <p:nvSpPr>
          <p:cNvPr id="23" name="Text Placeholder 22">
            <a:extLst>
              <a:ext uri="{FF2B5EF4-FFF2-40B4-BE49-F238E27FC236}">
                <a16:creationId xmlns:a16="http://schemas.microsoft.com/office/drawing/2014/main" id="{8AD9AF6B-6F69-B60C-DA45-92747ADBE3F0}"/>
              </a:ext>
            </a:extLst>
          </p:cNvPr>
          <p:cNvSpPr>
            <a:spLocks noGrp="1"/>
          </p:cNvSpPr>
          <p:nvPr>
            <p:ph type="body" sz="quarter" idx="11"/>
          </p:nvPr>
        </p:nvSpPr>
        <p:spPr/>
        <p:txBody>
          <a:bodyPr/>
          <a:lstStyle/>
          <a:p>
            <a:r>
              <a:rPr lang="en-US" dirty="0"/>
              <a:t>International Energy Agency</a:t>
            </a:r>
          </a:p>
        </p:txBody>
      </p:sp>
      <p:sp>
        <p:nvSpPr>
          <p:cNvPr id="14" name="Subtitle 20">
            <a:extLst>
              <a:ext uri="{FF2B5EF4-FFF2-40B4-BE49-F238E27FC236}">
                <a16:creationId xmlns:a16="http://schemas.microsoft.com/office/drawing/2014/main" id="{A0C899C3-8BED-E560-A53B-47570F3757CE}"/>
              </a:ext>
            </a:extLst>
          </p:cNvPr>
          <p:cNvSpPr>
            <a:spLocks noGrp="1"/>
          </p:cNvSpPr>
          <p:nvPr>
            <p:ph type="subTitle" idx="1"/>
          </p:nvPr>
        </p:nvSpPr>
        <p:spPr>
          <a:xfrm>
            <a:off x="628649" y="2493044"/>
            <a:ext cx="6319157" cy="600914"/>
          </a:xfrm>
        </p:spPr>
        <p:txBody>
          <a:bodyPr>
            <a:noAutofit/>
          </a:bodyPr>
          <a:lstStyle/>
          <a:p>
            <a:pPr marL="285750" indent="-285750">
              <a:spcBef>
                <a:spcPts val="0"/>
              </a:spcBef>
              <a:buFont typeface="Arial" panose="020B0604020202020204" pitchFamily="34" charset="0"/>
              <a:buChar char="•"/>
            </a:pPr>
            <a:r>
              <a:rPr lang="en-US" b="1" dirty="0">
                <a:solidFill>
                  <a:srgbClr val="202124"/>
                </a:solidFill>
                <a:latin typeface="Roboto" panose="020F0502020204030204" pitchFamily="34" charset="0"/>
              </a:rPr>
              <a:t>2</a:t>
            </a:r>
            <a:r>
              <a:rPr lang="en-US" b="1" i="0" dirty="0">
                <a:solidFill>
                  <a:srgbClr val="202124"/>
                </a:solidFill>
                <a:effectLst/>
                <a:latin typeface="Roboto" panose="020F0502020204030204" pitchFamily="34" charset="0"/>
              </a:rPr>
              <a:t>%</a:t>
            </a:r>
            <a:r>
              <a:rPr lang="en-US" b="0" i="0" dirty="0">
                <a:solidFill>
                  <a:srgbClr val="202124"/>
                </a:solidFill>
                <a:effectLst/>
                <a:latin typeface="Roboto" panose="020F0502020204030204" pitchFamily="34" charset="0"/>
              </a:rPr>
              <a:t> of all global electricity is used by data centers in 2022</a:t>
            </a:r>
          </a:p>
          <a:p>
            <a:pPr marL="285750" indent="-285750">
              <a:spcBef>
                <a:spcPts val="0"/>
              </a:spcBef>
              <a:buFont typeface="Arial" panose="020B0604020202020204" pitchFamily="34" charset="0"/>
              <a:buChar char="•"/>
            </a:pPr>
            <a:r>
              <a:rPr lang="en-US" b="0" i="0" dirty="0">
                <a:solidFill>
                  <a:srgbClr val="FF0000"/>
                </a:solidFill>
                <a:effectLst/>
                <a:latin typeface="Roboto" panose="020F0502020204030204" pitchFamily="34" charset="0"/>
              </a:rPr>
              <a:t>data centers to consume 4% of world's power by 2026</a:t>
            </a:r>
            <a:endParaRPr lang="en-US" dirty="0">
              <a:solidFill>
                <a:srgbClr val="FF0000"/>
              </a:solidFill>
            </a:endParaRPr>
          </a:p>
        </p:txBody>
      </p:sp>
      <p:sp>
        <p:nvSpPr>
          <p:cNvPr id="24" name="Text Placeholder 23">
            <a:extLst>
              <a:ext uri="{FF2B5EF4-FFF2-40B4-BE49-F238E27FC236}">
                <a16:creationId xmlns:a16="http://schemas.microsoft.com/office/drawing/2014/main" id="{6F80139D-0D61-07C7-EFB8-D073B1055DF6}"/>
              </a:ext>
            </a:extLst>
          </p:cNvPr>
          <p:cNvSpPr>
            <a:spLocks noGrp="1"/>
          </p:cNvSpPr>
          <p:nvPr>
            <p:ph type="body" sz="quarter" idx="12"/>
          </p:nvPr>
        </p:nvSpPr>
        <p:spPr/>
        <p:txBody>
          <a:bodyPr/>
          <a:lstStyle/>
          <a:p>
            <a:r>
              <a:rPr lang="en-US">
                <a:solidFill>
                  <a:srgbClr val="7030A0"/>
                </a:solidFill>
              </a:rPr>
              <a:t>Embodied Energy/Carbon</a:t>
            </a:r>
          </a:p>
        </p:txBody>
      </p:sp>
      <p:sp>
        <p:nvSpPr>
          <p:cNvPr id="25" name="Text Placeholder 24">
            <a:extLst>
              <a:ext uri="{FF2B5EF4-FFF2-40B4-BE49-F238E27FC236}">
                <a16:creationId xmlns:a16="http://schemas.microsoft.com/office/drawing/2014/main" id="{2642BEF8-669E-6259-030C-27C332E1F3CE}"/>
              </a:ext>
            </a:extLst>
          </p:cNvPr>
          <p:cNvSpPr>
            <a:spLocks noGrp="1"/>
          </p:cNvSpPr>
          <p:nvPr>
            <p:ph type="body" sz="quarter" idx="13"/>
          </p:nvPr>
        </p:nvSpPr>
        <p:spPr>
          <a:xfrm>
            <a:off x="628650" y="3636043"/>
            <a:ext cx="6252158" cy="661705"/>
          </a:xfrm>
        </p:spPr>
        <p:txBody>
          <a:bodyPr/>
          <a:lstStyle/>
          <a:p>
            <a:pPr marL="285750" indent="-285750">
              <a:spcBef>
                <a:spcPts val="0"/>
              </a:spcBef>
              <a:buFont typeface="Arial" panose="020B0604020202020204" pitchFamily="34" charset="0"/>
              <a:buChar char="•"/>
            </a:pPr>
            <a:r>
              <a:rPr lang="en-US" dirty="0">
                <a:latin typeface="Roboto" panose="02000000000000000000" pitchFamily="2" charset="0"/>
                <a:ea typeface="Roboto" panose="02000000000000000000" pitchFamily="2" charset="0"/>
              </a:rPr>
              <a:t>Embodied carbon for servers can be 50% of total carbon</a:t>
            </a:r>
          </a:p>
          <a:p>
            <a:pPr marL="285750" indent="-285750">
              <a:spcBef>
                <a:spcPts val="0"/>
              </a:spcBef>
              <a:buFont typeface="Arial" panose="020B0604020202020204" pitchFamily="34" charset="0"/>
              <a:buChar char="•"/>
            </a:pPr>
            <a:r>
              <a:rPr lang="en-US" dirty="0">
                <a:solidFill>
                  <a:srgbClr val="FF0000"/>
                </a:solidFill>
                <a:latin typeface="Roboto" panose="02000000000000000000" pitchFamily="2" charset="0"/>
                <a:ea typeface="Roboto" panose="02000000000000000000" pitchFamily="2" charset="0"/>
              </a:rPr>
              <a:t>Can be much higher for </a:t>
            </a:r>
            <a:r>
              <a:rPr lang="en-US" b="1" dirty="0">
                <a:solidFill>
                  <a:srgbClr val="FF0000"/>
                </a:solidFill>
                <a:latin typeface="Roboto" panose="02000000000000000000" pitchFamily="2" charset="0"/>
                <a:ea typeface="Roboto" panose="02000000000000000000" pitchFamily="2" charset="0"/>
              </a:rPr>
              <a:t>energy-optimized </a:t>
            </a:r>
            <a:r>
              <a:rPr lang="en-US" dirty="0">
                <a:solidFill>
                  <a:srgbClr val="FF0000"/>
                </a:solidFill>
                <a:latin typeface="Roboto" panose="02000000000000000000" pitchFamily="2" charset="0"/>
                <a:ea typeface="Roboto" panose="02000000000000000000" pitchFamily="2" charset="0"/>
              </a:rPr>
              <a:t>compute</a:t>
            </a:r>
          </a:p>
          <a:p>
            <a:endParaRPr lang="en-US" dirty="0"/>
          </a:p>
        </p:txBody>
      </p:sp>
      <p:pic>
        <p:nvPicPr>
          <p:cNvPr id="3" name="Picture 2">
            <a:extLst>
              <a:ext uri="{FF2B5EF4-FFF2-40B4-BE49-F238E27FC236}">
                <a16:creationId xmlns:a16="http://schemas.microsoft.com/office/drawing/2014/main" id="{C24BC134-A0A3-F156-DDF6-B1CBCD716352}"/>
              </a:ext>
              <a:ext uri="{C183D7F6-B498-43B3-948B-1728B52AA6E4}">
                <adec:decorative xmlns:adec="http://schemas.microsoft.com/office/drawing/2017/decorative" val="1"/>
              </a:ext>
            </a:extLst>
          </p:cNvPr>
          <p:cNvPicPr>
            <a:picLocks noChangeAspect="1"/>
          </p:cNvPicPr>
          <p:nvPr/>
        </p:nvPicPr>
        <p:blipFill rotWithShape="1">
          <a:blip r:embed="rId3"/>
          <a:srcRect t="75676" r="41917" b="3363"/>
          <a:stretch/>
        </p:blipFill>
        <p:spPr>
          <a:xfrm>
            <a:off x="6216445" y="576013"/>
            <a:ext cx="5904062" cy="2757372"/>
          </a:xfrm>
          <a:prstGeom prst="rect">
            <a:avLst/>
          </a:prstGeom>
        </p:spPr>
      </p:pic>
      <p:pic>
        <p:nvPicPr>
          <p:cNvPr id="4" name="Picture 3">
            <a:extLst>
              <a:ext uri="{FF2B5EF4-FFF2-40B4-BE49-F238E27FC236}">
                <a16:creationId xmlns:a16="http://schemas.microsoft.com/office/drawing/2014/main" id="{E98BF342-47F1-3039-2CC0-7B4C6ECE4EB2}"/>
              </a:ext>
              <a:ext uri="{C183D7F6-B498-43B3-948B-1728B52AA6E4}">
                <adec:decorative xmlns:adec="http://schemas.microsoft.com/office/drawing/2017/decorative" val="1"/>
              </a:ext>
            </a:extLst>
          </p:cNvPr>
          <p:cNvPicPr>
            <a:picLocks noChangeAspect="1"/>
          </p:cNvPicPr>
          <p:nvPr/>
        </p:nvPicPr>
        <p:blipFill rotWithShape="1">
          <a:blip r:embed="rId4"/>
          <a:srcRect l="31269" t="56216" r="20327" b="20721"/>
          <a:stretch/>
        </p:blipFill>
        <p:spPr>
          <a:xfrm>
            <a:off x="5364613" y="4509059"/>
            <a:ext cx="3568994" cy="2200654"/>
          </a:xfrm>
          <a:prstGeom prst="rect">
            <a:avLst/>
          </a:prstGeom>
        </p:spPr>
      </p:pic>
      <p:sp>
        <p:nvSpPr>
          <p:cNvPr id="8" name="TextBox 7">
            <a:extLst>
              <a:ext uri="{FF2B5EF4-FFF2-40B4-BE49-F238E27FC236}">
                <a16:creationId xmlns:a16="http://schemas.microsoft.com/office/drawing/2014/main" id="{E464A2DA-1AFB-EB94-5743-DDB1FE01CFF2}"/>
              </a:ext>
            </a:extLst>
          </p:cNvPr>
          <p:cNvSpPr txBox="1"/>
          <p:nvPr/>
        </p:nvSpPr>
        <p:spPr>
          <a:xfrm>
            <a:off x="5715946" y="4313915"/>
            <a:ext cx="2922595"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Energy-optimized Computing System</a:t>
            </a:r>
          </a:p>
        </p:txBody>
      </p:sp>
      <p:sp>
        <p:nvSpPr>
          <p:cNvPr id="7" name="TextBox 6">
            <a:extLst>
              <a:ext uri="{FF2B5EF4-FFF2-40B4-BE49-F238E27FC236}">
                <a16:creationId xmlns:a16="http://schemas.microsoft.com/office/drawing/2014/main" id="{CE766EBC-7AC0-FA64-5F71-A4994F24BAE5}"/>
              </a:ext>
            </a:extLst>
          </p:cNvPr>
          <p:cNvSpPr txBox="1"/>
          <p:nvPr/>
        </p:nvSpPr>
        <p:spPr>
          <a:xfrm>
            <a:off x="9195040" y="4355925"/>
            <a:ext cx="3015569" cy="184665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iPad life-cycle carbon emissions:</a:t>
            </a: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Production: 83%</a:t>
            </a: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Transport: 8%</a:t>
            </a: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Use: 8%</a:t>
            </a: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End-of-life processing: &lt; 1%</a:t>
            </a:r>
          </a:p>
          <a:p>
            <a:pPr marL="171450" indent="-171450">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iPhone 13 life-cycle carbon emissions:</a:t>
            </a: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Production: 81%</a:t>
            </a: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Transport: 2%</a:t>
            </a: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Use: 18%</a:t>
            </a: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End-of-life processing: &lt; 1%</a:t>
            </a:r>
          </a:p>
        </p:txBody>
      </p:sp>
    </p:spTree>
    <p:extLst>
      <p:ext uri="{BB962C8B-B14F-4D97-AF65-F5344CB8AC3E}">
        <p14:creationId xmlns:p14="http://schemas.microsoft.com/office/powerpoint/2010/main" val="6887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618C37-9380-2316-19B0-AC1DFA25F56A}"/>
              </a:ext>
            </a:extLst>
          </p:cNvPr>
          <p:cNvSpPr>
            <a:spLocks noGrp="1"/>
          </p:cNvSpPr>
          <p:nvPr>
            <p:ph type="title"/>
          </p:nvPr>
        </p:nvSpPr>
        <p:spPr/>
        <p:txBody>
          <a:bodyPr/>
          <a:lstStyle/>
          <a:p>
            <a:r>
              <a:rPr lang="en-US"/>
              <a:t>Motivation</a:t>
            </a:r>
          </a:p>
        </p:txBody>
      </p:sp>
      <p:sp>
        <p:nvSpPr>
          <p:cNvPr id="23" name="Text Placeholder 22">
            <a:extLst>
              <a:ext uri="{FF2B5EF4-FFF2-40B4-BE49-F238E27FC236}">
                <a16:creationId xmlns:a16="http://schemas.microsoft.com/office/drawing/2014/main" id="{8AD9AF6B-6F69-B60C-DA45-92747ADBE3F0}"/>
              </a:ext>
            </a:extLst>
          </p:cNvPr>
          <p:cNvSpPr>
            <a:spLocks noGrp="1"/>
          </p:cNvSpPr>
          <p:nvPr>
            <p:ph type="body" sz="quarter" idx="11"/>
          </p:nvPr>
        </p:nvSpPr>
        <p:spPr/>
        <p:txBody>
          <a:bodyPr/>
          <a:lstStyle/>
          <a:p>
            <a:r>
              <a:rPr lang="en-US"/>
              <a:t>International Energy Agency</a:t>
            </a:r>
          </a:p>
        </p:txBody>
      </p:sp>
      <p:sp>
        <p:nvSpPr>
          <p:cNvPr id="5" name="Subtitle 20">
            <a:extLst>
              <a:ext uri="{FF2B5EF4-FFF2-40B4-BE49-F238E27FC236}">
                <a16:creationId xmlns:a16="http://schemas.microsoft.com/office/drawing/2014/main" id="{6CD45012-36AB-C5C2-2EB1-CF357D5BAA93}"/>
              </a:ext>
            </a:extLst>
          </p:cNvPr>
          <p:cNvSpPr>
            <a:spLocks noGrp="1"/>
          </p:cNvSpPr>
          <p:nvPr>
            <p:ph type="subTitle" idx="1"/>
          </p:nvPr>
        </p:nvSpPr>
        <p:spPr>
          <a:xfrm>
            <a:off x="628649" y="2493044"/>
            <a:ext cx="6319157" cy="600914"/>
          </a:xfrm>
        </p:spPr>
        <p:txBody>
          <a:bodyPr>
            <a:noAutofit/>
          </a:bodyPr>
          <a:lstStyle/>
          <a:p>
            <a:pPr marL="285750" indent="-285750">
              <a:spcBef>
                <a:spcPts val="0"/>
              </a:spcBef>
              <a:buFont typeface="Arial" panose="020B0604020202020204" pitchFamily="34" charset="0"/>
              <a:buChar char="•"/>
            </a:pPr>
            <a:r>
              <a:rPr lang="en-US" b="1" dirty="0">
                <a:solidFill>
                  <a:srgbClr val="202124"/>
                </a:solidFill>
                <a:latin typeface="Roboto" panose="020F0502020204030204" pitchFamily="34" charset="0"/>
              </a:rPr>
              <a:t>2</a:t>
            </a:r>
            <a:r>
              <a:rPr lang="en-US" b="1" i="0" dirty="0">
                <a:solidFill>
                  <a:srgbClr val="202124"/>
                </a:solidFill>
                <a:effectLst/>
                <a:latin typeface="Roboto" panose="020F0502020204030204" pitchFamily="34" charset="0"/>
              </a:rPr>
              <a:t>%</a:t>
            </a:r>
            <a:r>
              <a:rPr lang="en-US" b="0" i="0" dirty="0">
                <a:solidFill>
                  <a:srgbClr val="202124"/>
                </a:solidFill>
                <a:effectLst/>
                <a:latin typeface="Roboto" panose="020F0502020204030204" pitchFamily="34" charset="0"/>
              </a:rPr>
              <a:t> of all global electricity is used by data centers in 2022</a:t>
            </a:r>
          </a:p>
          <a:p>
            <a:pPr marL="285750" indent="-285750">
              <a:spcBef>
                <a:spcPts val="0"/>
              </a:spcBef>
              <a:buFont typeface="Arial" panose="020B0604020202020204" pitchFamily="34" charset="0"/>
              <a:buChar char="•"/>
            </a:pPr>
            <a:r>
              <a:rPr lang="en-US" b="0" i="0" dirty="0">
                <a:solidFill>
                  <a:srgbClr val="FF0000"/>
                </a:solidFill>
                <a:effectLst/>
                <a:latin typeface="Roboto" panose="020F0502020204030204" pitchFamily="34" charset="0"/>
              </a:rPr>
              <a:t>data centers to consume 4% of world's power by 2026</a:t>
            </a:r>
            <a:endParaRPr lang="en-US" dirty="0">
              <a:solidFill>
                <a:srgbClr val="FF0000"/>
              </a:solidFill>
            </a:endParaRPr>
          </a:p>
        </p:txBody>
      </p:sp>
      <p:sp>
        <p:nvSpPr>
          <p:cNvPr id="24" name="Text Placeholder 23">
            <a:extLst>
              <a:ext uri="{FF2B5EF4-FFF2-40B4-BE49-F238E27FC236}">
                <a16:creationId xmlns:a16="http://schemas.microsoft.com/office/drawing/2014/main" id="{6F80139D-0D61-07C7-EFB8-D073B1055DF6}"/>
              </a:ext>
            </a:extLst>
          </p:cNvPr>
          <p:cNvSpPr>
            <a:spLocks noGrp="1"/>
          </p:cNvSpPr>
          <p:nvPr>
            <p:ph type="body" sz="quarter" idx="12"/>
          </p:nvPr>
        </p:nvSpPr>
        <p:spPr/>
        <p:txBody>
          <a:bodyPr/>
          <a:lstStyle/>
          <a:p>
            <a:r>
              <a:rPr lang="en-US"/>
              <a:t>Embodied Energy/Carbon</a:t>
            </a:r>
          </a:p>
        </p:txBody>
      </p:sp>
      <p:sp>
        <p:nvSpPr>
          <p:cNvPr id="25" name="Text Placeholder 24">
            <a:extLst>
              <a:ext uri="{FF2B5EF4-FFF2-40B4-BE49-F238E27FC236}">
                <a16:creationId xmlns:a16="http://schemas.microsoft.com/office/drawing/2014/main" id="{2642BEF8-669E-6259-030C-27C332E1F3CE}"/>
              </a:ext>
            </a:extLst>
          </p:cNvPr>
          <p:cNvSpPr>
            <a:spLocks noGrp="1"/>
          </p:cNvSpPr>
          <p:nvPr>
            <p:ph type="body" sz="quarter" idx="13"/>
          </p:nvPr>
        </p:nvSpPr>
        <p:spPr>
          <a:xfrm>
            <a:off x="628649" y="3636043"/>
            <a:ext cx="6265627" cy="661705"/>
          </a:xfrm>
        </p:spPr>
        <p:txBody>
          <a:bodyPr/>
          <a:lstStyle/>
          <a:p>
            <a:pPr marL="285750" indent="-285750">
              <a:spcBef>
                <a:spcPts val="0"/>
              </a:spcBef>
              <a:buFont typeface="Arial" panose="020B0604020202020204" pitchFamily="34" charset="0"/>
              <a:buChar char="•"/>
            </a:pPr>
            <a:r>
              <a:rPr lang="en-US" dirty="0">
                <a:latin typeface="Roboto" panose="02000000000000000000" pitchFamily="2" charset="0"/>
                <a:ea typeface="Roboto" panose="02000000000000000000" pitchFamily="2" charset="0"/>
              </a:rPr>
              <a:t>Embodied carbon for servers can be 50% of total carbon</a:t>
            </a:r>
          </a:p>
          <a:p>
            <a:pPr marL="285750" indent="-285750">
              <a:spcBef>
                <a:spcPts val="0"/>
              </a:spcBef>
              <a:buFont typeface="Arial" panose="020B0604020202020204" pitchFamily="34" charset="0"/>
              <a:buChar char="•"/>
            </a:pPr>
            <a:r>
              <a:rPr lang="en-US" dirty="0">
                <a:solidFill>
                  <a:srgbClr val="FF0000"/>
                </a:solidFill>
                <a:latin typeface="Roboto" panose="02000000000000000000" pitchFamily="2" charset="0"/>
                <a:ea typeface="Roboto" panose="02000000000000000000" pitchFamily="2" charset="0"/>
              </a:rPr>
              <a:t>Can be much higher for </a:t>
            </a:r>
            <a:r>
              <a:rPr lang="en-US" b="1" dirty="0">
                <a:solidFill>
                  <a:srgbClr val="FF0000"/>
                </a:solidFill>
                <a:latin typeface="Roboto" panose="02000000000000000000" pitchFamily="2" charset="0"/>
                <a:ea typeface="Roboto" panose="02000000000000000000" pitchFamily="2" charset="0"/>
              </a:rPr>
              <a:t>energy-optimized </a:t>
            </a:r>
            <a:r>
              <a:rPr lang="en-US" dirty="0">
                <a:solidFill>
                  <a:srgbClr val="FF0000"/>
                </a:solidFill>
                <a:latin typeface="Roboto" panose="02000000000000000000" pitchFamily="2" charset="0"/>
                <a:ea typeface="Roboto" panose="02000000000000000000" pitchFamily="2" charset="0"/>
              </a:rPr>
              <a:t>compute</a:t>
            </a:r>
          </a:p>
          <a:p>
            <a:endParaRPr lang="en-US" dirty="0"/>
          </a:p>
        </p:txBody>
      </p:sp>
      <p:sp>
        <p:nvSpPr>
          <p:cNvPr id="26" name="Text Placeholder 25">
            <a:extLst>
              <a:ext uri="{FF2B5EF4-FFF2-40B4-BE49-F238E27FC236}">
                <a16:creationId xmlns:a16="http://schemas.microsoft.com/office/drawing/2014/main" id="{499487DA-8CF9-8D88-6DC7-3257DBF6197B}"/>
              </a:ext>
            </a:extLst>
          </p:cNvPr>
          <p:cNvSpPr>
            <a:spLocks noGrp="1"/>
          </p:cNvSpPr>
          <p:nvPr>
            <p:ph type="body" sz="quarter" idx="14"/>
          </p:nvPr>
        </p:nvSpPr>
        <p:spPr/>
        <p:txBody>
          <a:bodyPr/>
          <a:lstStyle/>
          <a:p>
            <a:r>
              <a:rPr lang="en-US">
                <a:solidFill>
                  <a:srgbClr val="7030A0"/>
                </a:solidFill>
              </a:rPr>
              <a:t>E-waste</a:t>
            </a:r>
          </a:p>
        </p:txBody>
      </p:sp>
      <p:sp>
        <p:nvSpPr>
          <p:cNvPr id="27" name="Text Placeholder 26">
            <a:extLst>
              <a:ext uri="{FF2B5EF4-FFF2-40B4-BE49-F238E27FC236}">
                <a16:creationId xmlns:a16="http://schemas.microsoft.com/office/drawing/2014/main" id="{4D9574B0-82A1-1533-584A-7EDE517B1085}"/>
              </a:ext>
            </a:extLst>
          </p:cNvPr>
          <p:cNvSpPr>
            <a:spLocks noGrp="1"/>
          </p:cNvSpPr>
          <p:nvPr>
            <p:ph type="body" sz="quarter" idx="15"/>
          </p:nvPr>
        </p:nvSpPr>
        <p:spPr/>
        <p:txBody>
          <a:bodyPr/>
          <a:lstStyle/>
          <a:p>
            <a:pPr marL="285750" indent="-285750">
              <a:spcBef>
                <a:spcPts val="0"/>
              </a:spcBef>
              <a:buFont typeface="Arial" panose="020B0604020202020204" pitchFamily="34" charset="0"/>
              <a:buChar char="•"/>
            </a:pPr>
            <a:r>
              <a:rPr lang="en-US">
                <a:latin typeface="Roboto" panose="02000000000000000000" pitchFamily="2" charset="0"/>
                <a:ea typeface="Roboto" panose="02000000000000000000" pitchFamily="2" charset="0"/>
              </a:rPr>
              <a:t>Recovery of rare-earth materials is important</a:t>
            </a:r>
          </a:p>
          <a:p>
            <a:pPr marL="285750" indent="-285750">
              <a:spcBef>
                <a:spcPts val="0"/>
              </a:spcBef>
              <a:buFont typeface="Arial" panose="020B0604020202020204" pitchFamily="34" charset="0"/>
              <a:buChar char="•"/>
            </a:pPr>
            <a:r>
              <a:rPr lang="en-US">
                <a:solidFill>
                  <a:srgbClr val="FF0000"/>
                </a:solidFill>
                <a:latin typeface="Roboto" panose="02000000000000000000" pitchFamily="2" charset="0"/>
                <a:ea typeface="Roboto" panose="02000000000000000000" pitchFamily="2" charset="0"/>
              </a:rPr>
              <a:t>E-waste has negative environmental impacts</a:t>
            </a:r>
          </a:p>
        </p:txBody>
      </p:sp>
      <p:sp>
        <p:nvSpPr>
          <p:cNvPr id="2" name="Chart Placeholder 1">
            <a:extLst>
              <a:ext uri="{FF2B5EF4-FFF2-40B4-BE49-F238E27FC236}">
                <a16:creationId xmlns:a16="http://schemas.microsoft.com/office/drawing/2014/main" id="{1CA99625-16B6-0AB9-7F0A-92D6F0F1F354}"/>
              </a:ext>
              <a:ext uri="{C183D7F6-B498-43B3-948B-1728B52AA6E4}">
                <adec:decorative xmlns:adec="http://schemas.microsoft.com/office/drawing/2017/decorative" val="1"/>
              </a:ext>
            </a:extLst>
          </p:cNvPr>
          <p:cNvSpPr>
            <a:spLocks noGrp="1"/>
          </p:cNvSpPr>
          <p:nvPr>
            <p:ph type="chart" sz="quarter" idx="16"/>
          </p:nvPr>
        </p:nvSpPr>
        <p:spPr/>
        <p:txBody>
          <a:bodyPr/>
          <a:lstStyle/>
          <a:p>
            <a:endParaRPr lang="en-US"/>
          </a:p>
        </p:txBody>
      </p:sp>
      <p:pic>
        <p:nvPicPr>
          <p:cNvPr id="4098" name="Picture 2" descr="The E-Waste Disaster - News">
            <a:extLst>
              <a:ext uri="{FF2B5EF4-FFF2-40B4-BE49-F238E27FC236}">
                <a16:creationId xmlns:a16="http://schemas.microsoft.com/office/drawing/2014/main" id="{9E2F1085-2273-CE3F-AD36-75C9E4E501C8}"/>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277" y="539354"/>
            <a:ext cx="4926555" cy="32804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Can We Do About E-Waste? | Green America">
            <a:extLst>
              <a:ext uri="{FF2B5EF4-FFF2-40B4-BE49-F238E27FC236}">
                <a16:creationId xmlns:a16="http://schemas.microsoft.com/office/drawing/2014/main" id="{C4627DC4-D741-B8EC-558C-5E14B7E78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449" y="4004187"/>
            <a:ext cx="4920383" cy="275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9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429C-270D-47C3-8463-7FBAE87C91B2}"/>
              </a:ext>
            </a:extLst>
          </p:cNvPr>
          <p:cNvSpPr>
            <a:spLocks noGrp="1"/>
          </p:cNvSpPr>
          <p:nvPr>
            <p:ph type="title"/>
          </p:nvPr>
        </p:nvSpPr>
        <p:spPr>
          <a:xfrm>
            <a:off x="838200" y="391424"/>
            <a:ext cx="7905750" cy="833438"/>
          </a:xfrm>
          <a:prstGeom prst="rect">
            <a:avLst/>
          </a:prstGeo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Motivation</a:t>
            </a:r>
          </a:p>
        </p:txBody>
      </p:sp>
      <p:sp>
        <p:nvSpPr>
          <p:cNvPr id="3" name="Slide Number Placeholder 2">
            <a:extLst>
              <a:ext uri="{FF2B5EF4-FFF2-40B4-BE49-F238E27FC236}">
                <a16:creationId xmlns:a16="http://schemas.microsoft.com/office/drawing/2014/main" id="{EFBCCA68-54DF-432E-B686-804E9F3CA820}"/>
              </a:ext>
            </a:extLst>
          </p:cNvPr>
          <p:cNvSpPr>
            <a:spLocks noGrp="1"/>
          </p:cNvSpPr>
          <p:nvPr>
            <p:ph type="sldNum" sz="quarter" idx="12"/>
          </p:nvPr>
        </p:nvSpPr>
        <p:spPr/>
        <p:txBody>
          <a:bodyPr/>
          <a:lstStyle/>
          <a:p>
            <a:fld id="{B7217DA0-4F72-4A17-ACFB-793AFB9A769E}" type="slidenum">
              <a:rPr lang="en-US" smtClean="0"/>
              <a:pPr/>
              <a:t>6</a:t>
            </a:fld>
            <a:endParaRPr lang="en-US"/>
          </a:p>
        </p:txBody>
      </p:sp>
      <p:sp>
        <p:nvSpPr>
          <p:cNvPr id="9" name="Slide Number Placeholder 11">
            <a:extLst>
              <a:ext uri="{FF2B5EF4-FFF2-40B4-BE49-F238E27FC236}">
                <a16:creationId xmlns:a16="http://schemas.microsoft.com/office/drawing/2014/main" id="{FE79E442-04FA-40F0-8425-F532CFDC4AC4}"/>
              </a:ext>
            </a:extLst>
          </p:cNvPr>
          <p:cNvSpPr txBox="1">
            <a:spLocks/>
          </p:cNvSpPr>
          <p:nvPr/>
        </p:nvSpPr>
        <p:spPr>
          <a:xfrm>
            <a:off x="216959" y="6492875"/>
            <a:ext cx="486833" cy="365125"/>
          </a:xfrm>
          <a:prstGeom prst="rect">
            <a:avLst/>
          </a:prstGeom>
        </p:spPr>
        <p:txBody>
          <a:bodyPr/>
          <a:lstStyle>
            <a:defPPr>
              <a:defRPr lang="en-US"/>
            </a:defPPr>
            <a:lvl1pPr marL="0" algn="ctr" defTabSz="914400" rtl="0" eaLnBrk="1" latinLnBrk="0" hangingPunct="1">
              <a:defRPr sz="1200"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17DA0-4F72-4A17-ACFB-793AFB9A769E}" type="slidenum">
              <a:rPr lang="en-US" smtClean="0"/>
              <a:pPr/>
              <a:t>6</a:t>
            </a:fld>
            <a:endParaRPr lang="en-US"/>
          </a:p>
        </p:txBody>
      </p:sp>
      <p:sp>
        <p:nvSpPr>
          <p:cNvPr id="11" name="TextBox 10">
            <a:extLst>
              <a:ext uri="{FF2B5EF4-FFF2-40B4-BE49-F238E27FC236}">
                <a16:creationId xmlns:a16="http://schemas.microsoft.com/office/drawing/2014/main" id="{808E87E6-2E39-E80C-ACF6-B956FEAF81AF}"/>
              </a:ext>
            </a:extLst>
          </p:cNvPr>
          <p:cNvSpPr txBox="1"/>
          <p:nvPr/>
        </p:nvSpPr>
        <p:spPr>
          <a:xfrm>
            <a:off x="838199" y="1259175"/>
            <a:ext cx="10567737" cy="4493538"/>
          </a:xfrm>
          <a:prstGeom prst="rect">
            <a:avLst/>
          </a:prstGeom>
          <a:noFill/>
        </p:spPr>
        <p:txBody>
          <a:bodyPr wrap="square" lIns="91440" tIns="45720" rIns="91440" bIns="45720" anchor="t">
            <a:spAutoFit/>
          </a:bodyPr>
          <a:lstStyle>
            <a:defPPr>
              <a:defRPr lang="en-US"/>
            </a:defPPr>
            <a:lvl1pPr marL="342900" indent="-342900">
              <a:buFont typeface="Arial" panose="020B0604020202020204" pitchFamily="34" charset="0"/>
              <a:buChar char="•"/>
              <a:defRPr sz="2400">
                <a:latin typeface="Calibri" panose="020F0502020204030204" pitchFamily="34" charset="0"/>
                <a:cs typeface="Calibri" panose="020F0502020204030204" pitchFamily="34" charset="0"/>
              </a:defRPr>
            </a:lvl1pPr>
            <a:lvl2pPr marL="800100" lvl="1" indent="-342900">
              <a:buFont typeface="Arial" panose="020B0604020202020204" pitchFamily="34" charset="0"/>
              <a:buChar char="•"/>
              <a:defRPr sz="2000">
                <a:latin typeface="Calibri" panose="020F0502020204030204" pitchFamily="34" charset="0"/>
                <a:cs typeface="Calibri" panose="020F0502020204030204" pitchFamily="34" charset="0"/>
              </a:defRPr>
            </a:lvl2pPr>
          </a:lstStyle>
          <a:p>
            <a:r>
              <a:rPr lang="en-US" sz="2600" dirty="0"/>
              <a:t>Understudied problems</a:t>
            </a:r>
          </a:p>
          <a:p>
            <a:pPr lvl="1"/>
            <a:r>
              <a:rPr lang="en-US" dirty="0"/>
              <a:t>Embodied carbon, GHG emissions, depletion of rare-earth materials, e-waste</a:t>
            </a:r>
          </a:p>
          <a:p>
            <a:r>
              <a:rPr lang="en-US" dirty="0"/>
              <a:t>Compounding computing-community trends</a:t>
            </a:r>
          </a:p>
          <a:p>
            <a:pPr lvl="1"/>
            <a:r>
              <a:rPr lang="en-US" dirty="0">
                <a:latin typeface="Calibri"/>
                <a:cs typeface="Calibri"/>
              </a:rPr>
              <a:t>Device proliferation, planned obsolescence, big data, dark silicon, resource-insensitive software, compute-intensive applications (AI, blockchain)</a:t>
            </a:r>
          </a:p>
          <a:p>
            <a:pPr lvl="1"/>
            <a:r>
              <a:rPr lang="en-US" dirty="0">
                <a:latin typeface="Calibri"/>
                <a:cs typeface="Calibri"/>
              </a:rPr>
              <a:t>Addressing these issues requires a mindset change, new metrics, visibility into the problem</a:t>
            </a:r>
            <a:endParaRPr lang="en-US" sz="2600" dirty="0">
              <a:solidFill>
                <a:schemeClr val="accent4">
                  <a:lumMod val="50000"/>
                </a:schemeClr>
              </a:solidFill>
            </a:endParaRPr>
          </a:p>
          <a:p>
            <a:r>
              <a:rPr lang="en-US" sz="2600" dirty="0">
                <a:solidFill>
                  <a:schemeClr val="accent4">
                    <a:lumMod val="50000"/>
                  </a:schemeClr>
                </a:solidFill>
              </a:rPr>
              <a:t>Example: Datacenters</a:t>
            </a:r>
          </a:p>
          <a:p>
            <a:pPr lvl="1"/>
            <a:r>
              <a:rPr lang="en-US" dirty="0">
                <a:solidFill>
                  <a:schemeClr val="accent4">
                    <a:lumMod val="50000"/>
                  </a:schemeClr>
                </a:solidFill>
              </a:rPr>
              <a:t>2% of global electrical supply in 2022 (similar to carbon footprint of aviation industry)</a:t>
            </a:r>
          </a:p>
          <a:p>
            <a:pPr lvl="1"/>
            <a:r>
              <a:rPr lang="en-US" dirty="0">
                <a:solidFill>
                  <a:schemeClr val="accent4">
                    <a:lumMod val="50000"/>
                  </a:schemeClr>
                </a:solidFill>
              </a:rPr>
              <a:t>Heavy usage of batteries, diesel generators, toxic coolants, embodied carbon, etc.</a:t>
            </a:r>
            <a:endParaRPr lang="en-US" sz="2600" dirty="0">
              <a:solidFill>
                <a:schemeClr val="accent6"/>
              </a:solidFill>
            </a:endParaRPr>
          </a:p>
          <a:p>
            <a:r>
              <a:rPr lang="en-US" sz="2600" dirty="0">
                <a:solidFill>
                  <a:schemeClr val="accent6"/>
                </a:solidFill>
              </a:rPr>
              <a:t>Example: Embodied carbon higher than operational carbon footprint</a:t>
            </a:r>
          </a:p>
          <a:p>
            <a:pPr lvl="1"/>
            <a:r>
              <a:rPr lang="en-US" dirty="0">
                <a:solidFill>
                  <a:schemeClr val="accent6"/>
                </a:solidFill>
              </a:rPr>
              <a:t>Half of the overall carbon footprint of datacenter class servers for a 4-year use lifetime</a:t>
            </a:r>
          </a:p>
          <a:p>
            <a:pPr lvl="1"/>
            <a:r>
              <a:rPr lang="en-US" dirty="0">
                <a:solidFill>
                  <a:schemeClr val="accent6"/>
                </a:solidFill>
              </a:rPr>
              <a:t>4X higher for tablets and mobile phones, and 10X higher for low-cost desktop computers</a:t>
            </a:r>
          </a:p>
          <a:p>
            <a:r>
              <a:rPr lang="en-US" i="1" dirty="0">
                <a:solidFill>
                  <a:srgbClr val="FF0000"/>
                </a:solidFill>
              </a:rPr>
              <a:t>Energy Efficiency alone is insufficient to solve these challenges….</a:t>
            </a:r>
          </a:p>
        </p:txBody>
      </p:sp>
    </p:spTree>
    <p:extLst>
      <p:ext uri="{BB962C8B-B14F-4D97-AF65-F5344CB8AC3E}">
        <p14:creationId xmlns:p14="http://schemas.microsoft.com/office/powerpoint/2010/main" val="329868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429C-270D-47C3-8463-7FBAE87C91B2}"/>
              </a:ext>
            </a:extLst>
          </p:cNvPr>
          <p:cNvSpPr>
            <a:spLocks noGrp="1"/>
          </p:cNvSpPr>
          <p:nvPr>
            <p:ph type="title"/>
          </p:nvPr>
        </p:nvSpPr>
        <p:spPr>
          <a:xfrm>
            <a:off x="838199" y="95863"/>
            <a:ext cx="11270673" cy="1354249"/>
          </a:xfrm>
          <a:prstGeom prst="rect">
            <a:avLst/>
          </a:prstGeo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NSF 23-532: Design for Environmentally Sustainable Computing (DESC)</a:t>
            </a:r>
          </a:p>
        </p:txBody>
      </p:sp>
      <p:sp>
        <p:nvSpPr>
          <p:cNvPr id="3" name="Slide Number Placeholder 2">
            <a:extLst>
              <a:ext uri="{FF2B5EF4-FFF2-40B4-BE49-F238E27FC236}">
                <a16:creationId xmlns:a16="http://schemas.microsoft.com/office/drawing/2014/main" id="{EFBCCA68-54DF-432E-B686-804E9F3CA820}"/>
              </a:ext>
            </a:extLst>
          </p:cNvPr>
          <p:cNvSpPr>
            <a:spLocks noGrp="1"/>
          </p:cNvSpPr>
          <p:nvPr>
            <p:ph type="sldNum" sz="quarter" idx="12"/>
          </p:nvPr>
        </p:nvSpPr>
        <p:spPr/>
        <p:txBody>
          <a:bodyPr/>
          <a:lstStyle/>
          <a:p>
            <a:fld id="{B7217DA0-4F72-4A17-ACFB-793AFB9A769E}" type="slidenum">
              <a:rPr lang="en-US" smtClean="0"/>
              <a:pPr/>
              <a:t>7</a:t>
            </a:fld>
            <a:endParaRPr lang="en-US"/>
          </a:p>
        </p:txBody>
      </p:sp>
      <p:sp>
        <p:nvSpPr>
          <p:cNvPr id="9" name="Slide Number Placeholder 11">
            <a:extLst>
              <a:ext uri="{FF2B5EF4-FFF2-40B4-BE49-F238E27FC236}">
                <a16:creationId xmlns:a16="http://schemas.microsoft.com/office/drawing/2014/main" id="{FE79E442-04FA-40F0-8425-F532CFDC4AC4}"/>
              </a:ext>
            </a:extLst>
          </p:cNvPr>
          <p:cNvSpPr txBox="1">
            <a:spLocks/>
          </p:cNvSpPr>
          <p:nvPr/>
        </p:nvSpPr>
        <p:spPr>
          <a:xfrm>
            <a:off x="216959" y="6492875"/>
            <a:ext cx="486833" cy="365125"/>
          </a:xfrm>
          <a:prstGeom prst="rect">
            <a:avLst/>
          </a:prstGeom>
        </p:spPr>
        <p:txBody>
          <a:bodyPr/>
          <a:lstStyle>
            <a:defPPr>
              <a:defRPr lang="en-US"/>
            </a:defPPr>
            <a:lvl1pPr marL="0" algn="ctr" defTabSz="914400" rtl="0" eaLnBrk="1" latinLnBrk="0" hangingPunct="1">
              <a:defRPr sz="1200"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17DA0-4F72-4A17-ACFB-793AFB9A769E}" type="slidenum">
              <a:rPr lang="en-US" smtClean="0"/>
              <a:pPr/>
              <a:t>7</a:t>
            </a:fld>
            <a:endParaRPr lang="en-US"/>
          </a:p>
        </p:txBody>
      </p:sp>
      <p:sp>
        <p:nvSpPr>
          <p:cNvPr id="11" name="TextBox 10">
            <a:extLst>
              <a:ext uri="{FF2B5EF4-FFF2-40B4-BE49-F238E27FC236}">
                <a16:creationId xmlns:a16="http://schemas.microsoft.com/office/drawing/2014/main" id="{808E87E6-2E39-E80C-ACF6-B956FEAF81AF}"/>
              </a:ext>
            </a:extLst>
          </p:cNvPr>
          <p:cNvSpPr txBox="1"/>
          <p:nvPr/>
        </p:nvSpPr>
        <p:spPr>
          <a:xfrm>
            <a:off x="838198" y="1259175"/>
            <a:ext cx="11038115" cy="5124480"/>
          </a:xfrm>
          <a:prstGeom prst="rect">
            <a:avLst/>
          </a:prstGeom>
          <a:noFill/>
        </p:spPr>
        <p:txBody>
          <a:bodyPr wrap="square" lIns="91440" tIns="45720" rIns="91440" bIns="45720" anchor="t">
            <a:spAutoFit/>
          </a:bodyPr>
          <a:lstStyle>
            <a:defPPr>
              <a:defRPr lang="en-US"/>
            </a:defPPr>
            <a:lvl1pPr marL="342900" indent="-342900">
              <a:buFont typeface="Arial" panose="020B0604020202020204" pitchFamily="34" charset="0"/>
              <a:buChar char="•"/>
              <a:defRPr sz="2400">
                <a:latin typeface="Calibri" panose="020F0502020204030204" pitchFamily="34" charset="0"/>
                <a:cs typeface="Calibri" panose="020F0502020204030204" pitchFamily="34" charset="0"/>
              </a:defRPr>
            </a:lvl1pPr>
            <a:lvl2pPr marL="800100" lvl="1" indent="-342900">
              <a:buFont typeface="Arial" panose="020B0604020202020204" pitchFamily="34" charset="0"/>
              <a:buChar char="•"/>
              <a:defRPr sz="2000">
                <a:latin typeface="Calibri" panose="020F0502020204030204" pitchFamily="34" charset="0"/>
                <a:cs typeface="Calibri" panose="020F0502020204030204" pitchFamily="34" charset="0"/>
              </a:defRPr>
            </a:lvl2pPr>
          </a:lstStyle>
          <a:p>
            <a:pPr marL="0" indent="0">
              <a:buNone/>
            </a:pPr>
            <a:r>
              <a:rPr lang="en-US" sz="2500" b="1" i="0" dirty="0">
                <a:solidFill>
                  <a:srgbClr val="000000"/>
                </a:solidFill>
                <a:effectLst/>
                <a:latin typeface="Arial" panose="020B0604020202020204" pitchFamily="34" charset="0"/>
              </a:rPr>
              <a:t>DESC objective: </a:t>
            </a:r>
            <a:r>
              <a:rPr lang="en-US" sz="2500" b="0" i="0" dirty="0">
                <a:solidFill>
                  <a:srgbClr val="000000"/>
                </a:solidFill>
                <a:effectLst/>
                <a:latin typeface="Arial" panose="020B0604020202020204" pitchFamily="34" charset="0"/>
              </a:rPr>
              <a:t>build a community of interdisciplinary researchers for disruptive improvements in the sustainability of next-generation computing </a:t>
            </a:r>
            <a:r>
              <a:rPr lang="en-US" sz="2500" dirty="0">
                <a:solidFill>
                  <a:srgbClr val="000000"/>
                </a:solidFill>
                <a:latin typeface="Arial" panose="020B0604020202020204" pitchFamily="34" charset="0"/>
              </a:rPr>
              <a:t> </a:t>
            </a:r>
            <a:br>
              <a:rPr lang="en-US" sz="2500" dirty="0">
                <a:solidFill>
                  <a:srgbClr val="000000"/>
                </a:solidFill>
                <a:latin typeface="Arial" panose="020B0604020202020204" pitchFamily="34" charset="0"/>
              </a:rPr>
            </a:br>
            <a:endParaRPr lang="en-US" sz="1200" b="0" i="0" dirty="0">
              <a:solidFill>
                <a:srgbClr val="000000"/>
              </a:solidFill>
              <a:effectLst/>
              <a:latin typeface="Arial" panose="020B0604020202020204" pitchFamily="34" charset="0"/>
            </a:endParaRPr>
          </a:p>
          <a:p>
            <a:pPr marL="0" indent="0">
              <a:buNone/>
            </a:pPr>
            <a:r>
              <a:rPr lang="en-US" sz="2500" b="1" dirty="0">
                <a:solidFill>
                  <a:srgbClr val="000000"/>
                </a:solidFill>
                <a:latin typeface="Arial" panose="020B0604020202020204" pitchFamily="34" charset="0"/>
              </a:rPr>
              <a:t>Key Challenges:</a:t>
            </a:r>
            <a:endParaRPr lang="en-US" sz="2500" b="1" i="0" dirty="0">
              <a:solidFill>
                <a:srgbClr val="000000"/>
              </a:solidFill>
              <a:effectLst/>
              <a:latin typeface="Arial" panose="020B0604020202020204" pitchFamily="34" charset="0"/>
            </a:endParaRPr>
          </a:p>
          <a:p>
            <a:endParaRPr lang="en-US" sz="1200" b="0"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Applying principles of sustainable and lifecycle science to computing</a:t>
            </a:r>
          </a:p>
          <a:p>
            <a:endParaRPr lang="en-US" sz="1200" b="0"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Defining, measuring, and optimizing computational sustainability</a:t>
            </a:r>
          </a:p>
          <a:p>
            <a:endParaRPr lang="en-US" sz="1200" b="1"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Pushing the pareto-optimal boundary</a:t>
            </a:r>
          </a:p>
          <a:p>
            <a:endParaRPr lang="en-US" sz="1200" b="1"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Promoting design for environmental sustainability as a top-tier goal</a:t>
            </a:r>
          </a:p>
          <a:p>
            <a:endParaRPr lang="en-US" sz="1200" b="1"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Leveraging opportunities for sustainability across the computing continuum</a:t>
            </a:r>
          </a:p>
          <a:p>
            <a:endParaRPr lang="en-US" sz="1200" b="1"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Avoiding planned obsolescence</a:t>
            </a:r>
          </a:p>
        </p:txBody>
      </p:sp>
    </p:spTree>
    <p:extLst>
      <p:ext uri="{BB962C8B-B14F-4D97-AF65-F5344CB8AC3E}">
        <p14:creationId xmlns:p14="http://schemas.microsoft.com/office/powerpoint/2010/main" val="341653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429C-270D-47C3-8463-7FBAE87C91B2}"/>
              </a:ext>
            </a:extLst>
          </p:cNvPr>
          <p:cNvSpPr>
            <a:spLocks noGrp="1"/>
          </p:cNvSpPr>
          <p:nvPr>
            <p:ph type="title"/>
          </p:nvPr>
        </p:nvSpPr>
        <p:spPr>
          <a:xfrm>
            <a:off x="838199" y="95863"/>
            <a:ext cx="11270673" cy="1354249"/>
          </a:xfrm>
          <a:prstGeom prst="rect">
            <a:avLst/>
          </a:prstGeo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Sustainability Projects are Solicited </a:t>
            </a:r>
            <a:br>
              <a:rPr lang="en-US" b="1" dirty="0">
                <a:latin typeface="Open Sans" panose="020B0606030504020204" pitchFamily="34" charset="0"/>
                <a:ea typeface="Open Sans" panose="020B0606030504020204" pitchFamily="34" charset="0"/>
                <a:cs typeface="Open Sans" panose="020B0606030504020204" pitchFamily="34" charset="0"/>
              </a:rPr>
            </a:br>
            <a:r>
              <a:rPr lang="en-US" b="1" dirty="0">
                <a:latin typeface="Open Sans" panose="020B0606030504020204" pitchFamily="34" charset="0"/>
                <a:ea typeface="Open Sans" panose="020B0606030504020204" pitchFamily="34" charset="0"/>
                <a:cs typeface="Open Sans" panose="020B0606030504020204" pitchFamily="34" charset="0"/>
              </a:rPr>
              <a:t>from and across </a:t>
            </a:r>
            <a:r>
              <a:rPr lang="en-US" b="1" i="1" dirty="0">
                <a:latin typeface="Open Sans" panose="020B0606030504020204" pitchFamily="34" charset="0"/>
                <a:ea typeface="Open Sans" panose="020B0606030504020204" pitchFamily="34" charset="0"/>
                <a:cs typeface="Open Sans" panose="020B0606030504020204" pitchFamily="34" charset="0"/>
              </a:rPr>
              <a:t>all</a:t>
            </a:r>
            <a:r>
              <a:rPr lang="en-US" b="1" dirty="0">
                <a:latin typeface="Open Sans" panose="020B0606030504020204" pitchFamily="34" charset="0"/>
                <a:ea typeface="Open Sans" panose="020B0606030504020204" pitchFamily="34" charset="0"/>
                <a:cs typeface="Open Sans" panose="020B0606030504020204" pitchFamily="34" charset="0"/>
              </a:rPr>
              <a:t> CISE Disciplines</a:t>
            </a:r>
          </a:p>
        </p:txBody>
      </p:sp>
      <p:sp>
        <p:nvSpPr>
          <p:cNvPr id="6" name="Oval 5">
            <a:extLst>
              <a:ext uri="{FF2B5EF4-FFF2-40B4-BE49-F238E27FC236}">
                <a16:creationId xmlns:a16="http://schemas.microsoft.com/office/drawing/2014/main" id="{A3241897-938B-AD25-6DA6-7351B4A1092D}"/>
              </a:ext>
            </a:extLst>
          </p:cNvPr>
          <p:cNvSpPr/>
          <p:nvPr/>
        </p:nvSpPr>
        <p:spPr>
          <a:xfrm>
            <a:off x="352573" y="1422897"/>
            <a:ext cx="2166257" cy="21662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Reusability across the stack</a:t>
            </a:r>
          </a:p>
        </p:txBody>
      </p:sp>
      <p:sp>
        <p:nvSpPr>
          <p:cNvPr id="7" name="Oval 6">
            <a:extLst>
              <a:ext uri="{FF2B5EF4-FFF2-40B4-BE49-F238E27FC236}">
                <a16:creationId xmlns:a16="http://schemas.microsoft.com/office/drawing/2014/main" id="{FD4FCE54-EE35-9542-6748-C8A6B99D6B44}"/>
              </a:ext>
            </a:extLst>
          </p:cNvPr>
          <p:cNvSpPr/>
          <p:nvPr/>
        </p:nvSpPr>
        <p:spPr>
          <a:xfrm>
            <a:off x="4214849" y="1262743"/>
            <a:ext cx="2166257" cy="21662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Hardware Design, Architecture</a:t>
            </a:r>
          </a:p>
        </p:txBody>
      </p:sp>
      <p:sp>
        <p:nvSpPr>
          <p:cNvPr id="8" name="Oval 7">
            <a:extLst>
              <a:ext uri="{FF2B5EF4-FFF2-40B4-BE49-F238E27FC236}">
                <a16:creationId xmlns:a16="http://schemas.microsoft.com/office/drawing/2014/main" id="{B5E154EC-7BDB-59C4-F03C-022195B6D512}"/>
              </a:ext>
            </a:extLst>
          </p:cNvPr>
          <p:cNvSpPr/>
          <p:nvPr/>
        </p:nvSpPr>
        <p:spPr>
          <a:xfrm>
            <a:off x="6866732" y="1436505"/>
            <a:ext cx="2166257" cy="21662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Sustainable Algorithms &amp; Workflows</a:t>
            </a:r>
          </a:p>
        </p:txBody>
      </p:sp>
      <p:sp>
        <p:nvSpPr>
          <p:cNvPr id="10" name="Oval 9">
            <a:extLst>
              <a:ext uri="{FF2B5EF4-FFF2-40B4-BE49-F238E27FC236}">
                <a16:creationId xmlns:a16="http://schemas.microsoft.com/office/drawing/2014/main" id="{159DA370-D01A-0591-60FC-6254ABBAFE70}"/>
              </a:ext>
            </a:extLst>
          </p:cNvPr>
          <p:cNvSpPr/>
          <p:nvPr/>
        </p:nvSpPr>
        <p:spPr>
          <a:xfrm>
            <a:off x="9757907" y="1144937"/>
            <a:ext cx="2166257" cy="21662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Cyber-physical, to edge/cloud</a:t>
            </a:r>
          </a:p>
        </p:txBody>
      </p:sp>
      <p:sp>
        <p:nvSpPr>
          <p:cNvPr id="13" name="Oval 12">
            <a:extLst>
              <a:ext uri="{FF2B5EF4-FFF2-40B4-BE49-F238E27FC236}">
                <a16:creationId xmlns:a16="http://schemas.microsoft.com/office/drawing/2014/main" id="{A806B24C-8634-5B70-4333-F8E4BE2F8EFC}"/>
              </a:ext>
            </a:extLst>
          </p:cNvPr>
          <p:cNvSpPr/>
          <p:nvPr/>
        </p:nvSpPr>
        <p:spPr>
          <a:xfrm>
            <a:off x="2114804" y="2962660"/>
            <a:ext cx="2299638" cy="2166257"/>
          </a:xfrm>
          <a:prstGeom prst="ellipse">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Sustainable Cyber-infrastructure Design</a:t>
            </a:r>
          </a:p>
        </p:txBody>
      </p:sp>
      <p:sp>
        <p:nvSpPr>
          <p:cNvPr id="5" name="Oval 4">
            <a:extLst>
              <a:ext uri="{FF2B5EF4-FFF2-40B4-BE49-F238E27FC236}">
                <a16:creationId xmlns:a16="http://schemas.microsoft.com/office/drawing/2014/main" id="{AF5DBCF9-E19B-4573-2E05-40D3E1FC66D6}"/>
              </a:ext>
            </a:extLst>
          </p:cNvPr>
          <p:cNvSpPr/>
          <p:nvPr/>
        </p:nvSpPr>
        <p:spPr>
          <a:xfrm>
            <a:off x="0" y="4200389"/>
            <a:ext cx="2166257" cy="21662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Reduce impact from resource-intensive techniques</a:t>
            </a:r>
          </a:p>
        </p:txBody>
      </p:sp>
      <p:sp>
        <p:nvSpPr>
          <p:cNvPr id="4" name="Oval 3">
            <a:extLst>
              <a:ext uri="{FF2B5EF4-FFF2-40B4-BE49-F238E27FC236}">
                <a16:creationId xmlns:a16="http://schemas.microsoft.com/office/drawing/2014/main" id="{2A12E4D9-48A1-0C0A-F399-934E5C15DF02}"/>
              </a:ext>
            </a:extLst>
          </p:cNvPr>
          <p:cNvSpPr/>
          <p:nvPr/>
        </p:nvSpPr>
        <p:spPr>
          <a:xfrm>
            <a:off x="4336250" y="3971788"/>
            <a:ext cx="2166257" cy="2166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Models and Metrics (e.g., Greenhouse Gases)</a:t>
            </a:r>
          </a:p>
        </p:txBody>
      </p:sp>
      <p:sp>
        <p:nvSpPr>
          <p:cNvPr id="12" name="Oval 11">
            <a:extLst>
              <a:ext uri="{FF2B5EF4-FFF2-40B4-BE49-F238E27FC236}">
                <a16:creationId xmlns:a16="http://schemas.microsoft.com/office/drawing/2014/main" id="{DF29E2E9-97C6-BD03-0435-BCDA7B653816}"/>
              </a:ext>
            </a:extLst>
          </p:cNvPr>
          <p:cNvSpPr/>
          <p:nvPr/>
        </p:nvSpPr>
        <p:spPr>
          <a:xfrm>
            <a:off x="7452733" y="3724491"/>
            <a:ext cx="2166257" cy="21662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Languages, Frameworks,</a:t>
            </a:r>
          </a:p>
          <a:p>
            <a:pPr algn="ctr"/>
            <a:r>
              <a:rPr lang="en-US" dirty="0"/>
              <a:t>Tools </a:t>
            </a:r>
          </a:p>
        </p:txBody>
      </p:sp>
      <p:sp>
        <p:nvSpPr>
          <p:cNvPr id="11" name="Oval 10">
            <a:extLst>
              <a:ext uri="{FF2B5EF4-FFF2-40B4-BE49-F238E27FC236}">
                <a16:creationId xmlns:a16="http://schemas.microsoft.com/office/drawing/2014/main" id="{4FBDC277-1D46-2178-EEBC-F5B2363753AE}"/>
              </a:ext>
            </a:extLst>
          </p:cNvPr>
          <p:cNvSpPr/>
          <p:nvPr/>
        </p:nvSpPr>
        <p:spPr>
          <a:xfrm>
            <a:off x="9942615" y="4217466"/>
            <a:ext cx="2166257" cy="2166257"/>
          </a:xfrm>
          <a:prstGeom prst="ellipse">
            <a:avLst/>
          </a:prstGeom>
          <a:solidFill>
            <a:schemeClr val="accent3">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Software and Interface Design</a:t>
            </a:r>
          </a:p>
        </p:txBody>
      </p:sp>
      <p:sp>
        <p:nvSpPr>
          <p:cNvPr id="3" name="Slide Number Placeholder 2">
            <a:extLst>
              <a:ext uri="{FF2B5EF4-FFF2-40B4-BE49-F238E27FC236}">
                <a16:creationId xmlns:a16="http://schemas.microsoft.com/office/drawing/2014/main" id="{EFBCCA68-54DF-432E-B686-804E9F3CA820}"/>
              </a:ext>
            </a:extLst>
          </p:cNvPr>
          <p:cNvSpPr>
            <a:spLocks noGrp="1"/>
          </p:cNvSpPr>
          <p:nvPr>
            <p:ph type="sldNum" sz="quarter" idx="12"/>
          </p:nvPr>
        </p:nvSpPr>
        <p:spPr/>
        <p:txBody>
          <a:bodyPr/>
          <a:lstStyle/>
          <a:p>
            <a:fld id="{B7217DA0-4F72-4A17-ACFB-793AFB9A769E}" type="slidenum">
              <a:rPr lang="en-US" smtClean="0"/>
              <a:pPr/>
              <a:t>8</a:t>
            </a:fld>
            <a:endParaRPr lang="en-US"/>
          </a:p>
        </p:txBody>
      </p:sp>
      <p:sp>
        <p:nvSpPr>
          <p:cNvPr id="9" name="Slide Number Placeholder 11">
            <a:extLst>
              <a:ext uri="{FF2B5EF4-FFF2-40B4-BE49-F238E27FC236}">
                <a16:creationId xmlns:a16="http://schemas.microsoft.com/office/drawing/2014/main" id="{FE79E442-04FA-40F0-8425-F532CFDC4AC4}"/>
              </a:ext>
            </a:extLst>
          </p:cNvPr>
          <p:cNvSpPr txBox="1">
            <a:spLocks/>
          </p:cNvSpPr>
          <p:nvPr/>
        </p:nvSpPr>
        <p:spPr>
          <a:xfrm>
            <a:off x="216959" y="6492875"/>
            <a:ext cx="486833" cy="365125"/>
          </a:xfrm>
          <a:prstGeom prst="rect">
            <a:avLst/>
          </a:prstGeom>
        </p:spPr>
        <p:txBody>
          <a:bodyPr/>
          <a:lstStyle>
            <a:defPPr>
              <a:defRPr lang="en-US"/>
            </a:defPPr>
            <a:lvl1pPr marL="0" algn="ctr" defTabSz="914400" rtl="0" eaLnBrk="1" latinLnBrk="0" hangingPunct="1">
              <a:defRPr sz="1200"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17DA0-4F72-4A17-ACFB-793AFB9A769E}" type="slidenum">
              <a:rPr lang="en-US" smtClean="0"/>
              <a:pPr/>
              <a:t>8</a:t>
            </a:fld>
            <a:endParaRPr lang="en-US"/>
          </a:p>
        </p:txBody>
      </p:sp>
    </p:spTree>
    <p:extLst>
      <p:ext uri="{BB962C8B-B14F-4D97-AF65-F5344CB8AC3E}">
        <p14:creationId xmlns:p14="http://schemas.microsoft.com/office/powerpoint/2010/main" val="34239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429C-270D-47C3-8463-7FBAE87C91B2}"/>
              </a:ext>
            </a:extLst>
          </p:cNvPr>
          <p:cNvSpPr>
            <a:spLocks noGrp="1"/>
          </p:cNvSpPr>
          <p:nvPr>
            <p:ph type="title"/>
          </p:nvPr>
        </p:nvSpPr>
        <p:spPr>
          <a:xfrm>
            <a:off x="838199" y="474345"/>
            <a:ext cx="11270673" cy="975767"/>
          </a:xfrm>
          <a:prstGeom prst="rect">
            <a:avLst/>
          </a:prstGeo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Boundaries for DESC</a:t>
            </a:r>
          </a:p>
        </p:txBody>
      </p:sp>
      <p:sp>
        <p:nvSpPr>
          <p:cNvPr id="3" name="Slide Number Placeholder 2">
            <a:extLst>
              <a:ext uri="{FF2B5EF4-FFF2-40B4-BE49-F238E27FC236}">
                <a16:creationId xmlns:a16="http://schemas.microsoft.com/office/drawing/2014/main" id="{EFBCCA68-54DF-432E-B686-804E9F3CA820}"/>
              </a:ext>
            </a:extLst>
          </p:cNvPr>
          <p:cNvSpPr>
            <a:spLocks noGrp="1"/>
          </p:cNvSpPr>
          <p:nvPr>
            <p:ph type="sldNum" sz="quarter" idx="12"/>
          </p:nvPr>
        </p:nvSpPr>
        <p:spPr/>
        <p:txBody>
          <a:bodyPr/>
          <a:lstStyle/>
          <a:p>
            <a:fld id="{B7217DA0-4F72-4A17-ACFB-793AFB9A769E}" type="slidenum">
              <a:rPr lang="en-US" smtClean="0"/>
              <a:pPr/>
              <a:t>9</a:t>
            </a:fld>
            <a:endParaRPr lang="en-US"/>
          </a:p>
        </p:txBody>
      </p:sp>
      <p:sp>
        <p:nvSpPr>
          <p:cNvPr id="9" name="Slide Number Placeholder 11">
            <a:extLst>
              <a:ext uri="{FF2B5EF4-FFF2-40B4-BE49-F238E27FC236}">
                <a16:creationId xmlns:a16="http://schemas.microsoft.com/office/drawing/2014/main" id="{FE79E442-04FA-40F0-8425-F532CFDC4AC4}"/>
              </a:ext>
            </a:extLst>
          </p:cNvPr>
          <p:cNvSpPr txBox="1">
            <a:spLocks/>
          </p:cNvSpPr>
          <p:nvPr/>
        </p:nvSpPr>
        <p:spPr>
          <a:xfrm>
            <a:off x="216959" y="6492875"/>
            <a:ext cx="486833" cy="365125"/>
          </a:xfrm>
          <a:prstGeom prst="rect">
            <a:avLst/>
          </a:prstGeom>
        </p:spPr>
        <p:txBody>
          <a:bodyPr/>
          <a:lstStyle>
            <a:defPPr>
              <a:defRPr lang="en-US"/>
            </a:defPPr>
            <a:lvl1pPr marL="0" algn="ctr" defTabSz="914400" rtl="0" eaLnBrk="1" latinLnBrk="0" hangingPunct="1">
              <a:defRPr sz="1200"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17DA0-4F72-4A17-ACFB-793AFB9A769E}" type="slidenum">
              <a:rPr lang="en-US" smtClean="0"/>
              <a:pPr/>
              <a:t>9</a:t>
            </a:fld>
            <a:endParaRPr lang="en-US"/>
          </a:p>
        </p:txBody>
      </p:sp>
      <p:sp>
        <p:nvSpPr>
          <p:cNvPr id="11" name="TextBox 10">
            <a:extLst>
              <a:ext uri="{FF2B5EF4-FFF2-40B4-BE49-F238E27FC236}">
                <a16:creationId xmlns:a16="http://schemas.microsoft.com/office/drawing/2014/main" id="{808E87E6-2E39-E80C-ACF6-B956FEAF81AF}"/>
              </a:ext>
            </a:extLst>
          </p:cNvPr>
          <p:cNvSpPr txBox="1"/>
          <p:nvPr/>
        </p:nvSpPr>
        <p:spPr>
          <a:xfrm>
            <a:off x="838198" y="1097335"/>
            <a:ext cx="11038115" cy="6063198"/>
          </a:xfrm>
          <a:prstGeom prst="rect">
            <a:avLst/>
          </a:prstGeom>
          <a:noFill/>
        </p:spPr>
        <p:txBody>
          <a:bodyPr wrap="square" lIns="91440" tIns="45720" rIns="91440" bIns="45720" anchor="t">
            <a:spAutoFit/>
          </a:bodyPr>
          <a:lstStyle>
            <a:defPPr>
              <a:defRPr lang="en-US"/>
            </a:defPPr>
            <a:lvl1pPr marL="342900" indent="-342900">
              <a:buFont typeface="Arial" panose="020B0604020202020204" pitchFamily="34" charset="0"/>
              <a:buChar char="•"/>
              <a:defRPr sz="2400">
                <a:latin typeface="Calibri" panose="020F0502020204030204" pitchFamily="34" charset="0"/>
                <a:cs typeface="Calibri" panose="020F0502020204030204" pitchFamily="34" charset="0"/>
              </a:defRPr>
            </a:lvl1pPr>
            <a:lvl2pPr marL="800100" lvl="1" indent="-342900">
              <a:buFont typeface="Arial" panose="020B0604020202020204" pitchFamily="34" charset="0"/>
              <a:buChar char="•"/>
              <a:defRPr sz="2000">
                <a:latin typeface="Calibri" panose="020F0502020204030204" pitchFamily="34" charset="0"/>
                <a:cs typeface="Calibri" panose="020F0502020204030204" pitchFamily="34" charset="0"/>
              </a:defRPr>
            </a:lvl2pPr>
          </a:lstStyle>
          <a:p>
            <a:pPr marL="0" indent="0">
              <a:buNone/>
            </a:pPr>
            <a:r>
              <a:rPr lang="en-US" sz="2800" b="1" i="1" dirty="0">
                <a:solidFill>
                  <a:srgbClr val="000000"/>
                </a:solidFill>
                <a:latin typeface="Arial" panose="020B0604020202020204" pitchFamily="34" charset="0"/>
              </a:rPr>
              <a:t>Sustainability is more than just energy efficiency</a:t>
            </a:r>
          </a:p>
          <a:p>
            <a:pPr marL="0" indent="0">
              <a:buNone/>
            </a:pPr>
            <a:endParaRPr lang="en-US" b="1" dirty="0">
              <a:solidFill>
                <a:srgbClr val="000000"/>
              </a:solidFill>
              <a:latin typeface="Arial" panose="020B0604020202020204" pitchFamily="34" charset="0"/>
            </a:endParaRPr>
          </a:p>
          <a:p>
            <a:pPr marL="0" indent="0">
              <a:buNone/>
            </a:pPr>
            <a:r>
              <a:rPr lang="en-US" b="1" dirty="0">
                <a:solidFill>
                  <a:srgbClr val="000000"/>
                </a:solidFill>
                <a:latin typeface="Arial" panose="020B0604020202020204" pitchFamily="34" charset="0"/>
              </a:rPr>
              <a:t>DESC projects should:</a:t>
            </a:r>
          </a:p>
          <a:p>
            <a:r>
              <a:rPr lang="en-US" i="0" dirty="0">
                <a:solidFill>
                  <a:srgbClr val="000000"/>
                </a:solidFill>
                <a:effectLst/>
                <a:latin typeface="Arial" panose="020B0604020202020204" pitchFamily="34" charset="0"/>
              </a:rPr>
              <a:t>Seek transformative, potentially cross-disciplinary, and/or clean-slate approaches to improve environmental sustainability at any level across the computing continuum</a:t>
            </a:r>
          </a:p>
          <a:p>
            <a:r>
              <a:rPr lang="en-US" dirty="0">
                <a:solidFill>
                  <a:srgbClr val="000000"/>
                </a:solidFill>
                <a:latin typeface="Arial" panose="020B0604020202020204" pitchFamily="34" charset="0"/>
              </a:rPr>
              <a:t>Be able to quantify and measure the improvement to environmental sustainability beyond energy efficiency</a:t>
            </a:r>
          </a:p>
          <a:p>
            <a:r>
              <a:rPr lang="en-US" dirty="0">
                <a:solidFill>
                  <a:srgbClr val="000000"/>
                </a:solidFill>
                <a:latin typeface="Arial" panose="020B0604020202020204" pitchFamily="34" charset="0"/>
              </a:rPr>
              <a:t>Be ambitious and forward-thinking</a:t>
            </a:r>
          </a:p>
          <a:p>
            <a:endParaRPr lang="en-US" dirty="0">
              <a:solidFill>
                <a:srgbClr val="000000"/>
              </a:solidFill>
              <a:latin typeface="Arial" panose="020B0604020202020204" pitchFamily="34" charset="0"/>
            </a:endParaRPr>
          </a:p>
          <a:p>
            <a:pPr marL="0" indent="0">
              <a:buNone/>
            </a:pPr>
            <a:r>
              <a:rPr lang="en-US" b="1" dirty="0">
                <a:solidFill>
                  <a:srgbClr val="000000"/>
                </a:solidFill>
                <a:latin typeface="Arial" panose="020B0604020202020204" pitchFamily="34" charset="0"/>
              </a:rPr>
              <a:t>These are out of scope for DESC:</a:t>
            </a:r>
            <a:endParaRPr lang="en-US" b="1" i="0" dirty="0">
              <a:solidFill>
                <a:srgbClr val="000000"/>
              </a:solidFill>
              <a:effectLst/>
              <a:latin typeface="Arial" panose="020B0604020202020204" pitchFamily="34" charset="0"/>
            </a:endParaRPr>
          </a:p>
          <a:p>
            <a:r>
              <a:rPr lang="en-US" i="0" dirty="0">
                <a:solidFill>
                  <a:srgbClr val="000000"/>
                </a:solidFill>
                <a:effectLst/>
                <a:latin typeface="Arial" panose="020B0604020202020204" pitchFamily="34" charset="0"/>
              </a:rPr>
              <a:t>Projects that focus exclusively on computing performance and/or energy efficiency</a:t>
            </a:r>
          </a:p>
          <a:p>
            <a:r>
              <a:rPr lang="en-US" i="0" dirty="0">
                <a:solidFill>
                  <a:srgbClr val="000000"/>
                </a:solidFill>
                <a:effectLst/>
                <a:latin typeface="Arial" panose="020B0604020202020204" pitchFamily="34" charset="0"/>
              </a:rPr>
              <a:t>Projects that use computing to advance other sectors of sustainability</a:t>
            </a:r>
          </a:p>
          <a:p>
            <a:r>
              <a:rPr lang="en-US" dirty="0">
                <a:solidFill>
                  <a:srgbClr val="000000"/>
                </a:solidFill>
                <a:latin typeface="Arial" panose="020B0604020202020204" pitchFamily="34" charset="0"/>
              </a:rPr>
              <a:t>Projects that seek to advance economic or social justice of computing alone</a:t>
            </a: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221687325"/>
      </p:ext>
    </p:extLst>
  </p:cSld>
  <p:clrMapOvr>
    <a:masterClrMapping/>
  </p:clrMapOvr>
</p:sld>
</file>

<file path=ppt/theme/theme1.xml><?xml version="1.0" encoding="utf-8"?>
<a:theme xmlns:a="http://schemas.openxmlformats.org/drawingml/2006/main" name="Title slide 1">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Footer Slide">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8BCFA82-DBDD-465C-AF4C-ECF32DB4CB08}" vid="{A0F5F635-F6BE-48C2-A729-D65A13F9EA11}"/>
    </a:ext>
  </a:extLst>
</a:theme>
</file>

<file path=ppt/theme/theme11.xml><?xml version="1.0" encoding="utf-8"?>
<a:theme xmlns:a="http://schemas.openxmlformats.org/drawingml/2006/main" name="1_Layout 2">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2">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3">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4">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slide 5">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ayout 1">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yout 2">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Layout 3">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Layout 4">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5fc62f-0511-40f7-8ebc-9507a7d0a4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15" ma:contentTypeDescription="Create a new document." ma:contentTypeScope="" ma:versionID="c393509bb9336b34a8ccd63139f9fa72">
  <xsd:schema xmlns:xsd="http://www.w3.org/2001/XMLSchema" xmlns:xs="http://www.w3.org/2001/XMLSchema" xmlns:p="http://schemas.microsoft.com/office/2006/metadata/properties" xmlns:ns2="0cf77daa-5445-4d26-ace6-97094430d631" xmlns:ns3="245fc62f-0511-40f7-8ebc-9507a7d0a481" targetNamespace="http://schemas.microsoft.com/office/2006/metadata/properties" ma:root="true" ma:fieldsID="e0a971ed6ffc65c7d83774c8fee655e0" ns2:_="" ns3:_="">
    <xsd:import namespace="0cf77daa-5445-4d26-ace6-97094430d631"/>
    <xsd:import namespace="245fc62f-0511-40f7-8ebc-9507a7d0a4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5fc62f-0511-40f7-8ebc-9507a7d0a4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e35f720-85f7-4ba1-a23e-6be291c9ea1f}" ma:internalName="TaxCatchAll" ma:showField="CatchAllData" ma:web="245fc62f-0511-40f7-8ebc-9507a7d0a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B2C932-5AA6-483B-99B2-985020E7B43B}">
  <ds:schemaRefs>
    <ds:schemaRef ds:uri="f960e5e3-addd-4079-a11e-efc3ec704a4d"/>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 ds:uri="245fc62f-0511-40f7-8ebc-9507a7d0a481"/>
  </ds:schemaRefs>
</ds:datastoreItem>
</file>

<file path=customXml/itemProps2.xml><?xml version="1.0" encoding="utf-8"?>
<ds:datastoreItem xmlns:ds="http://schemas.openxmlformats.org/officeDocument/2006/customXml" ds:itemID="{19EC2646-F588-4067-8B52-F80610F4F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245fc62f-0511-40f7-8ebc-9507a7d0a4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17212F-7ABF-4E87-81BB-4A88019B1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510</TotalTime>
  <Words>2776</Words>
  <Application>Microsoft Office PowerPoint</Application>
  <PresentationFormat>Widescreen</PresentationFormat>
  <Paragraphs>245</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17</vt:i4>
      </vt:variant>
    </vt:vector>
  </HeadingPairs>
  <TitlesOfParts>
    <vt:vector size="38" baseType="lpstr">
      <vt:lpstr>Arial</vt:lpstr>
      <vt:lpstr>Calibri</vt:lpstr>
      <vt:lpstr>Microsoft Sans Serif</vt:lpstr>
      <vt:lpstr>Open Sans</vt:lpstr>
      <vt:lpstr>Open Sans bold</vt:lpstr>
      <vt:lpstr>Open Sans ExtraBold</vt:lpstr>
      <vt:lpstr>Open Sans Light</vt:lpstr>
      <vt:lpstr>Open Sans Medium</vt:lpstr>
      <vt:lpstr>Roboto</vt:lpstr>
      <vt:lpstr>Times New Roman</vt:lpstr>
      <vt:lpstr>Title slide 1</vt:lpstr>
      <vt:lpstr>Title slide 2</vt:lpstr>
      <vt:lpstr>Title slide 3</vt:lpstr>
      <vt:lpstr>Title slide 4</vt:lpstr>
      <vt:lpstr>Title slide 5</vt:lpstr>
      <vt:lpstr>Layout 1</vt:lpstr>
      <vt:lpstr>Layout 2</vt:lpstr>
      <vt:lpstr>Layout 3</vt:lpstr>
      <vt:lpstr>Layout 4</vt:lpstr>
      <vt:lpstr>Footer Slide</vt:lpstr>
      <vt:lpstr>1_Layout 2</vt:lpstr>
      <vt:lpstr>NSF 23-532 Design for Environmental Sustainability in Computing (DESC)</vt:lpstr>
      <vt:lpstr>NSF 23-532: Design for Environmentally Sustainable Computing (DESC)</vt:lpstr>
      <vt:lpstr>Motivation</vt:lpstr>
      <vt:lpstr>Motivation</vt:lpstr>
      <vt:lpstr>Motivation</vt:lpstr>
      <vt:lpstr>Motivation</vt:lpstr>
      <vt:lpstr>NSF 23-532: Design for Environmentally Sustainable Computing (DESC)</vt:lpstr>
      <vt:lpstr>Sustainability Projects are Solicited  from and across all CISE Disciplines</vt:lpstr>
      <vt:lpstr>Boundaries for DESC</vt:lpstr>
      <vt:lpstr>Types of Projects </vt:lpstr>
      <vt:lpstr>Type I Small Projects</vt:lpstr>
      <vt:lpstr>Type II Large Projects</vt:lpstr>
      <vt:lpstr>Additional Review Criteria Type I and II Projects </vt:lpstr>
      <vt:lpstr>Type III Workshops</vt:lpstr>
      <vt:lpstr>Additional Review Criteria Type III Workshop Projects </vt:lpstr>
      <vt:lpstr>Best Practices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Ly (Contractor)</dc:creator>
  <cp:lastModifiedBy>Carlson, Paul L. (Contractor)</cp:lastModifiedBy>
  <cp:revision>4</cp:revision>
  <cp:lastPrinted>1601-01-01T00:00:00Z</cp:lastPrinted>
  <dcterms:created xsi:type="dcterms:W3CDTF">2021-12-22T22:29:43Z</dcterms:created>
  <dcterms:modified xsi:type="dcterms:W3CDTF">2025-03-31T18:31:31Z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0x010100A1176FF569A72144925470ED9676DC30</vt:lpwstr>
  </property>
  <property fmtid="{D5CDD505-2E9C-101B-9397-08002B2CF9AE}" pid="3" name="TitusGUID">
    <vt:lpwstr>aadf0acb-f0ff-444a-915e-2247cb8e61bc</vt:lpwstr>
  </property>
  <property fmtid="{D5CDD505-2E9C-101B-9397-08002B2CF9AE}" pid="4" name="ContainsCUI">
    <vt:lpwstr>No</vt:lpwstr>
  </property>
  <property fmtid="{D5CDD505-2E9C-101B-9397-08002B2CF9AE}" pid="5" name="MediaServiceImageTags">
    <vt:lpwstr/>
  </property>
</Properties>
</file>